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9E05F9-D483-4A0D-96B5-7ADA69C92E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297F2E-152B-4882-8FA2-1A511D498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FA1EF5-B293-421C-8420-6BC7195C33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667DE5-E710-4180-A331-59DF220734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0A5FA4-E5A9-4AF9-B378-B108835F75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41E9E9-4C79-4E54-BA7C-94F14FFDA6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28451A-CFEA-4EA1-834A-22CE3FDB67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3BA0EF-6569-4FF7-97F5-BA63193BB2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CF463F-2E85-4F99-9B85-3924BA7116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8AACA4-56F2-4F7A-A3E3-7949CA9035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022895-4C97-4759-A03F-9FB799FE6D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11004616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chemeClr val="lt2">
                  <a:alpha val="100000"/>
                </a:schemeClr>
              </a:solidFill>
              <a:latin typeface="Microsoft Yahei"/>
              <a:ea typeface="Microsoft Yahei"/>
              <a:cs typeface="Microsoft Yahei"/>
            </a:endParaRP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普通儿科静脉输液护理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静脉输液基础知识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儿科静脉输液的特点与挑战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普通儿科静脉输液护理实践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静脉输液并发症的预防与处理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儿科静脉输液护理的培训与发展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静脉输液基础知识</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静脉输液是一种将药物或营养物质通过静脉注射进入体内的治疗方法。</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静脉输液主要用于补充体液、电解质、营养物质，或给予药物治疗，以维持或改善患者的生理功能和健康状况。</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静脉输液的定义和目的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5610" b="2561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根据输液溶液的成分和用途，静脉输液可分为晶体液、胶体液和营养液等。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晶体液主要用于补充体液和电解质，胶体液主要用于提高血浆渗透压和维持血容量，营养液用于提供能量和营养物质。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静脉输液的种类和用途</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用途</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种类</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步骤</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包括评估患者情况、选择合适的血管和输液方式、消毒、穿刺、固定、调节滴速、观察病情变化等步骤。</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注意事项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注意无菌操作，避免感染；根据患者的病情和药物的性质调节滴速；注意观察患者反应，及时处理不良反应；保持输液管道通畅，防止空气栓塞等。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75" r="24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静脉输液的步骤和注意事项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儿科静脉输液的特点与挑战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24" r="1672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儿科患者处于生长发育阶段，身体机能尚未完全成熟，对药物的吸收、代谢和排泄与成人存在差异。</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生理特点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儿科患者往往对治疗存在恐惧和不安心理，需要更多的安抚和关注。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心理特点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儿科患者的特点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38083" b="3808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儿科静脉输液的特殊要求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严格控制输液速度和量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儿科患者的循环系统和肾脏功能相对较弱，需要严格控制输液速度和量，避免过量或过快输液造成心肺负担。</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选择合适的输液工具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根据儿科患者的年龄、病情和血管情况，选择合适的输液工具，如头皮针、留置针等。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关注药物的相互作用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儿科患者在使用药物时需特别关注药物之间的相互作用，避免产生不良反应。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在儿科静脉输液中，选择合适的血管并保护好血管是关键，可以采用热敷、按摩等方法促进血管扩张。</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血管选择与保护</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在输液过程中，对儿科患者进行适当的心理护理，如安抚、鼓励等，有助于减轻其恐惧和不安心理。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心理护理</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1583" r="115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与家长进行充分的沟通，解释输液的目的、过程和注意事项，取得家长的理解和配合，有助于提高输液成功率。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家长沟通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儿科静脉输液的挑战与应对策略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普通儿科静脉输液护理实践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https://d.book118.com/227110046164006032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2024-09-06T00:34:07.086</cp:lastPrinted>
  <dcterms:created xsi:type="dcterms:W3CDTF">2024-09-05T16:34:07Z</dcterms:created>
  <dcterms:modified xsi:type="dcterms:W3CDTF">2024-09-05T16:34:09Z</dcterms:modified>
</cp:coreProperties>
</file>