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D65B1-DD68-430E-A8E7-8E34B68D0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0DEC5-53D6-4336-985C-AF8FCF4F7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BBCF3-E2CB-4F14-ABF0-CB5876E73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E4DB0-9C1E-457E-A03C-02DCA3972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96B582-2D32-480F-AD8C-7D7D13C13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3294D0-DAB5-4128-BE8E-E5D58C3DD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F246EA-A198-46B5-BF7B-E9EDABFFA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E597C-E321-4A72-85C1-9200CE0E7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FF439-6F69-4D97-A2BD-D61361849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D7900-163C-47DF-842F-B0FA8F013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B3F67-E67B-4E18-BF13-A27943535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10144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教育社会实践的心得体会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社会实践活动的背景与目的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社会实践活动的实施过程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社会实践活动的收获与反思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社会实践活动的感悟与展望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社会实践活动的建议与改进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社会实践活动的背景与目的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944" b="69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社会实践活动的背景是当前社会对人才需求的转变，要求教育机构更加注重培养学生的实践能力和创新精神。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随着社会的发展和科技的进步，传统教育模式已经难以满足现代社会的需求，需要教育机构积极探索新的教育模式，以适应时代的发展。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社会实践活动作为一种新型的教育方式，能够帮助学生更好地了解社会、认识自我，提高综合素质和实践能力，因此受到广泛欢迎。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通过社会实践活动，学生可以亲身体验社会生活，了解社会需求，培养自己的实践能力和创新精神。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增强学生的实践能力和创新精神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通过参与社会实践活动，学生可以更好地了解社会问题和社会需求，增强社会责任感和使命感。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培养学生的社会责任感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社会实践活动可以帮助学生锻炼组织协调能力、沟通表达能力、团队协作能力等，提高学生的综合素质。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提高学生的综合素质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有利于人才培养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通过社会实践活动，可以培养学生的实践能力和创新精神，提高综合素质，为未来的职业发展打下坚实的基础。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有益于社会发展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通过社会实践活动，学生可以为社会做出贡献，推动社会进步和发展。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有助于推动教育改革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社会实践活动作为一种新型的教育方式，可以为教育改革提供有益的探索和借鉴，促进教育改革的发展。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社会实践活动的实施过程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根据教育目标和实际情况，选择具有教育意义和社会价值的主题。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确定活动主题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明确活动目标、时间、地点、参与人员、活动流程等，确保活动有序进行。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制定活动计划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根据活动需要，准备相应的物资、场地、设备等资源，确保活动顺利进行。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准备活动资源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活动筹备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组织参与人员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按照计划组织学生、教师等参与人员，明确各自职责，确保活动顺利进行。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实施活动计划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按照计划开展各项活动，注意活动的互动性和趣味性，确保学生积极参与。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监控活动过程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对活动过程进行监控，及时处理突发情况，确保活动安全有序。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活动开展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542" r="8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撰写总结报告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撰写详细的活动总结报告，记录活动过程、成果和经验教训，为今后的活动提供参考。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收集反馈意见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通过问卷、访谈等方式收集学生、教师等参与人员的反馈意见。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分析总结经验教训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对活动进行全面分析，总结经验教训，为今后的活动提供借鉴。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活动总结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社会实践活动的收获与反思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https://d.book118.com/227110144035006051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2024-09-24T04:11:34.591</cp:lastPrinted>
  <dcterms:created xsi:type="dcterms:W3CDTF">2024-09-23T20:11:34Z</dcterms:created>
  <dcterms:modified xsi:type="dcterms:W3CDTF">2024-09-23T20:11:36Z</dcterms:modified>
</cp:coreProperties>
</file>