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485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9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4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tags" Target="../tags/tag4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image" Target="../media/image1.png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image" Target="../media/image2.png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30E2B0-5EFF-417E-B8BA-58286A3A3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849E5F-8BAD-4892-9FD5-5A804EC4A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055C91-FC11-4B9C-8E18-8FB7270F8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E78B5A-A0B0-427B-9FC4-8A1F91BF9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B0DEC6-9265-4048-ADA0-04257F83D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7B8645-1630-40C3-BE28-785156923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791EA9-6CEF-4197-8004-282CEFC9B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8CC7AC-18D4-4960-B2CB-B186C6522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32C59C-6597-4CF6-AFB5-1692BE01D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203D1-6ED0-4A94-80AF-A828424A3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FDAD79-28AF-4CB9-9A83-917D9D8B5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>
            <a:avLst/>
          </a:prstGeom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711616" y="872960"/>
            <a:ext cx="4831872" cy="5112079"/>
          </a:xfrm>
          <a:prstGeom prst="rect">
            <a:avLst/>
          </a:prstGeom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>
            <a:avLst/>
          </a:prstGeom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blurRad="177800" dist="88900" dir="2700000" algn="tl" rotWithShape="0">
              <a:schemeClr val="accent4">
                <a:alpha val="40000"/>
              </a:schemeClr>
            </a:outerShdw>
          </a:effectLst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1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>
            <a:avLst/>
          </a:prstGeom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0" i="0" u="none" strike="noStrike" kern="1200" cap="none" spc="0" normalizeH="0" baseline="0" noProof="1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59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>
            <a:avLst/>
          </a:prstGeom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11600" b="0" i="0" u="none" strike="noStrike" kern="1200" cap="none" spc="0" normalizeH="0" baseline="0" noProof="1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4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>
            <a:avLst/>
          </a:prstGeom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711616" y="872960"/>
            <a:ext cx="4831872" cy="5112079"/>
          </a:xfrm>
          <a:prstGeom prst="rect">
            <a:avLst/>
          </a:prstGeom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blurRad="177800" dist="88900" dir="2700000" algn="tl" rotWithShape="0">
              <a:schemeClr val="accent4">
                <a:alpha val="40000"/>
              </a:schemeClr>
            </a:outerShdw>
          </a:effectLst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1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>
            <a:avLst/>
          </a:prstGeom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tags" Target="../tags/tag77.xml" /><Relationship Id="rId16" Type="http://schemas.openxmlformats.org/officeDocument/2006/relationships/tags" Target="../tags/tag78.xml" /><Relationship Id="rId17" Type="http://schemas.openxmlformats.org/officeDocument/2006/relationships/tags" Target="../tags/tag79.xml" /><Relationship Id="rId18" Type="http://schemas.openxmlformats.org/officeDocument/2006/relationships/tags" Target="../tags/tag80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3475" r:id="rId2"/>
    <p:sldLayoutId id="2147493476" r:id="rId3"/>
    <p:sldLayoutId id="2147493477" r:id="rId4"/>
    <p:sldLayoutId id="2147493478" r:id="rId5"/>
    <p:sldLayoutId id="2147493479" r:id="rId6"/>
    <p:sldLayoutId id="2147493480" r:id="rId7"/>
    <p:sldLayoutId id="2147493481" r:id="rId8"/>
    <p:sldLayoutId id="2147493482" r:id="rId9"/>
    <p:sldLayoutId id="2147493483" r:id="rId10"/>
    <p:sldLayoutId id="214749348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2.xml" /><Relationship Id="rId11" Type="http://schemas.openxmlformats.org/officeDocument/2006/relationships/tags" Target="../tags/tag93.xml" /><Relationship Id="rId12" Type="http://schemas.openxmlformats.org/officeDocument/2006/relationships/tags" Target="../tags/tag94.xml" /><Relationship Id="rId13" Type="http://schemas.openxmlformats.org/officeDocument/2006/relationships/tags" Target="../tags/tag95.xml" /><Relationship Id="rId14" Type="http://schemas.openxmlformats.org/officeDocument/2006/relationships/tags" Target="../tags/tag96.xml" /><Relationship Id="rId15" Type="http://schemas.openxmlformats.org/officeDocument/2006/relationships/tags" Target="../tags/tag97.xml" /><Relationship Id="rId16" Type="http://schemas.openxmlformats.org/officeDocument/2006/relationships/tags" Target="../tags/tag98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tags" Target="../tags/tag9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711316110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该不该实行班干部轮流制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2" name="序号"/>
          <p:cNvSpPr txBox="1"/>
          <p:nvPr>
            <p:custDataLst>
              <p:tags r:id="rId4"/>
            </p:custDataLst>
          </p:nvPr>
        </p:nvSpPr>
        <p:spPr>
          <a:xfrm>
            <a:off x="1156335" y="2378075"/>
            <a:ext cx="1669415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5"/>
            </p:custDataLst>
          </p:nvPr>
        </p:nvSpPr>
        <p:spPr>
          <a:xfrm>
            <a:off x="1156335" y="3065145"/>
            <a:ext cx="1915160" cy="120650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添加目录标题</a:t>
            </a:r>
            <a:endParaRPr lang="zh-CN" altLang="en-US" sz="2000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6"/>
            </p:custDataLst>
          </p:nvPr>
        </p:nvSpPr>
        <p:spPr>
          <a:xfrm>
            <a:off x="4014470" y="2378075"/>
            <a:ext cx="164592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7"/>
            </p:custDataLst>
          </p:nvPr>
        </p:nvSpPr>
        <p:spPr>
          <a:xfrm>
            <a:off x="4014470" y="3065145"/>
            <a:ext cx="1917065" cy="120650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背景与目的</a:t>
            </a:r>
            <a:endParaRPr lang="zh-CN" altLang="en-US" sz="2000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8"/>
            </p:custDataLst>
          </p:nvPr>
        </p:nvSpPr>
        <p:spPr>
          <a:xfrm>
            <a:off x="6975475" y="2378075"/>
            <a:ext cx="166878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9"/>
            </p:custDataLst>
          </p:nvPr>
        </p:nvSpPr>
        <p:spPr>
          <a:xfrm>
            <a:off x="6975475" y="3065145"/>
            <a:ext cx="1915795" cy="120650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轮流制的好处</a:t>
            </a:r>
            <a:endParaRPr lang="zh-CN" altLang="en-US" sz="2000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0"/>
            </p:custDataLst>
          </p:nvPr>
        </p:nvSpPr>
        <p:spPr>
          <a:xfrm>
            <a:off x="1156335" y="4509770"/>
            <a:ext cx="1669415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11"/>
            </p:custDataLst>
          </p:nvPr>
        </p:nvSpPr>
        <p:spPr>
          <a:xfrm>
            <a:off x="1156335" y="5196840"/>
            <a:ext cx="1915160" cy="120650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轮流制的弊端</a:t>
            </a:r>
            <a:endParaRPr lang="zh-CN" altLang="en-US" sz="2000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2"/>
            </p:custDataLst>
          </p:nvPr>
        </p:nvSpPr>
        <p:spPr>
          <a:xfrm>
            <a:off x="4014470" y="4509770"/>
            <a:ext cx="164592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3"/>
            </p:custDataLst>
          </p:nvPr>
        </p:nvSpPr>
        <p:spPr>
          <a:xfrm>
            <a:off x="4014470" y="5196840"/>
            <a:ext cx="1917065" cy="120650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实施策略与建议</a:t>
            </a:r>
            <a:endParaRPr lang="zh-CN" altLang="en-US" sz="2000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2" name="序号"/>
          <p:cNvSpPr txBox="1"/>
          <p:nvPr>
            <p:custDataLst>
              <p:tags r:id="rId14"/>
            </p:custDataLst>
          </p:nvPr>
        </p:nvSpPr>
        <p:spPr>
          <a:xfrm>
            <a:off x="6975475" y="4509770"/>
            <a:ext cx="166878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06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5"/>
            </p:custDataLst>
          </p:nvPr>
        </p:nvSpPr>
        <p:spPr>
          <a:xfrm>
            <a:off x="6975475" y="5196840"/>
            <a:ext cx="1915795" cy="120650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总结与展望</a:t>
            </a:r>
            <a:endParaRPr lang="zh-CN" altLang="en-US" sz="2000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https://d.book118.com/227113161100006031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  <p:tag name="KSO_WM_TEMPLATE_THUMBS_INDEX" val="1、1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05.15&quot;,&quot;height&quot;:&quot;339.1&quot;}"/>
  <p:tag name="KSO_WM_SLIDE_ID" val="custom2023027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10">
      <vt:lpstr>Arial</vt:lpstr>
      <vt:lpstr>Calibri</vt:lpstr>
      <vt:lpstr>汉仪书宋二简</vt:lpstr>
      <vt:lpstr>MiSans</vt:lpstr>
      <vt:lpstr>Wingdings</vt:lpstr>
      <vt:lpstr>Calibri Light</vt:lpstr>
      <vt:lpstr>Office Theme</vt:lpstr>
      <vt:lpstr>该不该实行班干部轮流制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2024-09-03T17:31:22.664</cp:lastPrinted>
  <dcterms:created xsi:type="dcterms:W3CDTF">2024-09-03T09:31:22Z</dcterms:created>
  <dcterms:modified xsi:type="dcterms:W3CDTF">2024-09-03T09:31:24Z</dcterms:modified>
</cp:coreProperties>
</file>