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548C3-1FF6-47B4-AED1-B71A2909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7438-734A-4A53-A2AD-CD94AD868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7BE4B-8022-473B-939C-566E384C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1485-F296-4233-8D19-AE5DBA2CE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C6C50-0850-490F-BCBE-89987987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E6AC1-2BC3-42F1-8113-644410EE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28D59-2CA0-4167-8E08-2147BD73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56102-2DE1-4AF1-BEDB-651391DEA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F70B3-5CAA-4211-8C5A-83A76308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61350-9DBE-4DB7-B3E0-93432545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7115A-6006-4D0F-83F7-FC75C00B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0043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医院重点学科建设实施方案中的科研资源与平台建设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科研资源现状与需求分析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平台建设目标与规划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科研团队与人才队伍建设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科研条件与实验室建设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科研成果转化与应用推广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合作交流与协同发展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随着医学科技的日新月异，医院需要不断跟进国际前沿技术，提升学科竞争力。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医学科技快速发展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现代医学越来越呈现出多学科交叉融合的特点，科研资源与平台建设有助于促进学科间的交流与合作。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321" r="2932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医院作为医疗、教学和科研的综合体，提升科研实力是医院持续发展的重要保障。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科研实力提升需求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通过科研资源与平台建设，医院可以汇聚人才、技术、设备等优质资源，为学科发展提供有力支撑。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汇聚优质科研资源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提升科研创新能力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推动学科交叉融合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提高医院综合实力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良好的科研资源与平台有助于激发医护人员的科研创新活力，产出高水平的科研成果。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科研资源与平台可以促进不同学科之间的交流与合作，形成学科交叉融合的良好生态。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医院重点学科的科研实力提升将带动医院整体医疗、教学和科研水平的提高，增强医院综合竞争力。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科研资源与平台建设的重要性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科研资源现状与需求分析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医院拥有一支高素质、专业化的科研团队，具备丰富的临床经验和科研能力。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医院配备了先进的医疗设备，如高端影像设备、精密检测仪器等，为科研工作提供了有力支持。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医院在长期的临床实践中积累了大量的患者数据和病例资料，为科研提供了宝贵的数据资源。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现有科研资源概述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多学科交叉需求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医院鼓励多学科交叉合作，以推动综合性、创新性研究，但当前学科间的合作与交流尚不充分。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医院需要将科研成果转化为实际应用，以改善患者治疗效果和提高医院声誉，但当前成果转化机制尚不完善。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前沿技术需求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随着医学科技的不断发展，医院需要引进更多前沿技术，如基因测序、细胞治疗等，以提升科研水平。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科研需求与资源缺口分析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加强学科交叉合作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鼓励不同学科之间的科研人员开展合作研究，共同申请科研项目和成果奖励，促进学术交流与合作。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完善成果转化机制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建立科研成果转化评估机制，对具有应用前景的科研成果进行评估和推广，推动成果在医院内部和行业的转化应用。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建立科研资源共享平台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通过搭建科研资源共享平台，实现设备、数据等资源的共享，提高资源利用效率。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资源整合与共享机制探讨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平台建设目标与规划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27" r="197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学科交叉融合与协同发展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促进不同学科之间的交叉融合，形成协同创新的良好生态。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科研资源集成与共享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通过平台建设，实现医院内外科研资源的有效集成和共享，提高资源利用效率。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高水平科研成果产出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推动医院重点学科的科研创新，提升科研成果的数量和质量。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第二阶段（3-4年）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加强科研团队建设，提升科研能力，推动高水平科研成果的产出。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第三阶段（5年以上）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深化平台应用，拓展国际合作与交流，提升医院重点学科的国际影响力。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第一阶段（1-2年）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完成平台基础设施建设，包括硬件设备、软件系统和数据库等，实现科研资源的初步集成与共享。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4" r="1816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利用大数据和人工智能技术，对海量科研数据进行深度挖掘和分析，发现新的科研方向和创新点。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鼓励不同学科背景的科研人员开展交叉融合研究，探索新的科研思路和方法。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多学科交叉融合研究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加强与企业、行业等外部合作，推动科研成果的转化和应用，提升科研成果的社会价值和经济效益。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科研团队与人才队伍建设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选拔具有创新思维和领导能力的学科带头人，通过参加国内外学术交流、承担重大科研项目等方式，提高其学术水平和影响力。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学科带头人的选拔与培养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根据学科发展需要，组建具有不同学术背景和研究专长的科研团队，形成多学科交叉融合的研究氛围。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科研团队的组建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通过定期评估和调整团队成员的组成，保持团队的活力和竞争力，实现团队成员的优势互补和协同发展。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团队结构的优化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团队组建与结构优化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高层次人才的引进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积极引进海内外高层次人才，包括优秀青年学者、杰出科学家等，为学科建设提供强有力的人才支撑。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青年人才的培养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重视青年人才的培养，通过设立青年人才支持计划、优秀青年学者奖励计划等，激发青年人才的创新活力。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人才梯队的建设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构建合理的人才梯队，形成老中青相结合的学术队伍，确保学科的可持续发展。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团队协作与激励机制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完善激励机制，包括设立科研奖励基金、提供优厚的薪酬待遇等，吸引和留住优秀人才，推动学科的快速发展。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激励机制的完善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建立良好的团队协作机制，包括定期学术交流、合作研究项目等，促进团队成员之间的紧密合作与协同创新。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团队协作机制的建立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建立科学的科研成果评价体系，对优秀科研成果给予适当的荣誉和奖励，激发团队成员的科研积极性。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科研成果评价与奖励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https://d.book118.com/227120043111006050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2024-09-23T03:04:40.324</cp:lastPrinted>
  <dcterms:created xsi:type="dcterms:W3CDTF">2024-09-22T19:04:40Z</dcterms:created>
  <dcterms:modified xsi:type="dcterms:W3CDTF">2024-09-22T19:04:42Z</dcterms:modified>
</cp:coreProperties>
</file>