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FF5F0-817D-47E3-A762-008EA5B8C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27E09-1C8A-462F-81B7-00C8D0A00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7036C-6C29-4FC8-B381-CDD3ECA41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FEF15D-F611-4D98-8C28-3AC406B578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8C6175-22F5-4D1C-9623-FD3049AF5E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2B9396-00CD-4911-B177-F49B59E686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6D6E0E-5DE4-4903-8CCC-A8EAB1A60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8E9097-D9CE-4701-8B22-F21229F5B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506EDA-71E1-443F-927B-BAB938EBA0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8B1345-AFF9-4214-91C7-DCAAF4766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917BF6-75F9-4706-BA1A-82CB4D81D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712020000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《财务经理述职报告》ppt课件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财务状况概览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财务预测与计划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55" r="3145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总结财务经理在任职期间的业绩、工作亮点和存在的问题，为上级领导提供全面、客观的评估依据。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随着公司业务的不断发展和市场竞争的加剧，财务管理在公司运营中的地位越来越重要，财务经理的职责也更加重要。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报告内容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财务经理在任职期间的业绩、工作亮点和存在的问题。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报告结构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按照时间顺序和职责划分，分章节介绍财务经理的工作内容和成果。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报告形式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采用PPT演示文稿的形式，简洁明了地展示财务经理的工作成果和业绩。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报告的概述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财务状况概览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公司收入稳步增长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公司本年度收入总额为XX元，同比增长XX%。其中，主营业务收入为XX元，占总收入的比例为XX%。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收入结构持续优化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公司通过拓展业务范围和优化产品结构，不断改善收入结构。目前，高附加值产品成为收入的主要来源，占比达到XX%。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市场开拓取得成效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公司本年度在新市场开拓方面取得显著成果，新增客户数量达到XX家，同比增长XX%。同时，客户满意度持续提高，回头率达到XX%。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成本控制措施得力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公司为了提升产品竞争力，不断增加对研发的投入。本年度研发费用为XX元，同比增长XX%，占营业收入的比例为XX%。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公司通过优化采购流程、降低能耗和减少浪费等措施，有效控制了成本支出。本年度成本总额为XX元，同比下降XX%。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管理费用保持稳定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研发费用持续增加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公司在管理费用方面控制得当，本年度管理费用为XX元，与上一年度基本持平。管理费用的合理控制有助于提高公司的盈利水平。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净利润大幅提升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在收入稳步增长和成本有效控制的基础上，公司本年度实现净利润XX元，同比增长XX%。净利润的增长反映了公司盈利能力的提升。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盈利能力持续增强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公司通过优化产品结构、提高生产效率和降低成本等措施，盈利能力持续增强。本年度毛利率为XX%，同比提高XX个百分点。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投资回报表现优异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从投资回报角度看，本年度公司的投资回报率（ROI）为XX%，同比提高XX个百分点。这表明公司的投资决策取得了良好的经济效益。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利润情况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收入分析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收入总额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本年度公司收入总额为XX元，较去年增长XX%。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收入构成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收入主要由主营业务收入、其他业务收入和营业外收入构成，其中主营业务收入占比最大。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收入质量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本年度收入质量较高，应收账款回收率达到XX%，无重大坏账风险。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本年度公司支出总额为XX元，较去年增长XX%。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支出总额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支出主要包括主营业务成本、管理费用和销售费用等，其中主营业务成本占比最大。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支出构成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公司通过加强成本控制，有效降低了成本费用，提高了盈利能力。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支出分析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本年度公司利润总额为XX元，较去年增长XX%。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利润总额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利润质量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公司综合利润率为XX%，较去年提高XX个百分点。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本年度利润质量较高，净利润与利润总额基本一致，无重大非经常性损益。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利润分析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财务预测与计划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https://d.book118.com/227120200004006030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2024-09-01T10:14:44.964</cp:lastPrinted>
  <dcterms:created xsi:type="dcterms:W3CDTF">2024-09-01T02:14:44Z</dcterms:created>
  <dcterms:modified xsi:type="dcterms:W3CDTF">2024-09-01T02:14:47Z</dcterms:modified>
</cp:coreProperties>
</file>