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0AB49-ABD3-447B-ACA5-D1BCD398E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74352-9037-4BFF-AE38-8CFE22B07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7780F-CCD1-4869-B008-D81C9B781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8D4078-7925-481C-A578-7956857B0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CFF395-BBBC-4792-A98B-042F15EE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5B81D1-1018-4E73-B350-B311545C4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B37406-554E-4E77-8C6E-6D3B562B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BC99B-6784-4729-A4B7-22FB0281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88310-A0EB-4C57-B510-949A0AF4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C8A56-76F4-4871-A374-9F7D36584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D4DC1-F6BB-4080-8983-FE004A205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210240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培养优秀企业管理者战略思维的培训讲师指南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培养战略思维的途径与方法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企业管理者在战略思维方面的挑战与问题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培训内容与课程设计建议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培训方法与技巧分享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通过培训，使企业管理者能够具备战略思维，从而在复杂多变的商业环境中做出明智的决策。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随着全球化和数字化的加速发展，企业管理者需要具备更高的战略思维能力以应对挑战。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具备战略思维的管理者能够更好地引领企业发展，提升企业的整体竞争力。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培养系统思考能力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能够从全局和长远的角度思考问题，把握事物间的内在联系。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掌握战略分析工具和方法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如SWOT分析、五力模型等，用于分析企业内外部环境。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企业管理者，包括高层管理人员、中层管理人员和具有潜力的基层管理人员。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提升决策能力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能够在复杂情况下做出科学、合理的决策，并承担相应的责任。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强化团队协作能力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能够与团队成员有效沟通，共同推动企业战略的实施。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战略思维是指企业管理者在面对复杂多变的商业环境时，能够站在全局高度，运用系统思考方法，制定长远发展规划和策略的一种思维方式。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整体性、长期性、前瞻性、创新性、风险性。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战略思维有助于企业管理者洞察市场趋势，及时调整经营策略，抓住发展机遇。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通过制定和实施差异化战略，企业可以在激烈的市场竞争中脱颖而出。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提升竞争优势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战略思维注重长期规划和目标设定，有助于企业实现可持续发展。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战略思维在企业管理中的重要性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战略思维与战术思维的比较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思考层面不同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战略思维关注整体和长远，而战术思维关注局部和短期。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目标导向不同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战略思维以企业愿景和使命为导向，而战术思维以具体任务和目标为导向。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行动策略不同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战略思维强调创新和变革，而战术思维强调执行和优化。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培养战略思维的途径与方法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了解国内外市场、行业趋势和竞争态势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通过深入研究和分析国内外市场、行业发展趋势和竞争态势，培养管理者从宏观角度审视企业战略的能力。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关注政治、经济、社会、技术等外部环境变化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引导管理者关注政治、经济、社会、技术等外部环境因素对企业战略的影响，提高其对外部环境的敏感性和适应性。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拓展国际视野，学习国际先进经验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通过国际交流、考察和学习，帮助管理者拓展国际视野，借鉴国际先进经验，提升企业战略管理水平。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拓宽视野，增强全局观念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加强数据分析能力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提高管理者运用数据分析工具和方法的能力，通过对数据的深入挖掘和分析，发现隐藏在数据背后的规律和趋势，为企业战略制定提供有力支持。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掌握系统思考方法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培训管理者运用系统思考方法，从整体上分析和解决问题，避免片面和局部的观点。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引导管理者在面对复杂问题时，保持批判性思维，对信息进行深入分析和评估，避免盲目跟风和决策失误。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强化系统思考，提高分析能力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鼓励挑战权威，敢于质疑传统观念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培养管理者敢于挑战权威、质疑传统观念的勇气和精神，推动企业不断创新和进步。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通过案例分析、头脑风暴等方法，激发管理者的创新思维，鼓励其勇于尝试新的想法和解决方案。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培养跨界思维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引导管理者跨越行业、领域界限，寻找新的商业模式和竞争优势，推动企业实现跨越式发展。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培养创新思维，鼓励突破常规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引导管理者学习现代企业管理理论，掌握先进的管理思想和方法，为企业战略管理提供理论支持。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学习现代企业管理理论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通过案例分析、实地考察等方式，让管理者了解成功企业的战略管理经验和做法，为其制定和实施企业战略提供借鉴和参考。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借鉴成功企业战略管理经验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引导管理者关注新兴技术和商业模式的发展动态，及时将其应用于企业战略管理中，提升企业竞争力和创新能力。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关注新兴技术和商业模式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学习先进理念，借鉴成功经验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企业管理者在战略思维方面的挑战与问题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企业管理者往往过于关注当前业务运营，而忽视制定长期发展战略，导致企业缺乏明确的发展方向。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忽视长期目标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由于缺乏远见卓识，管理者可能做出损害企业长远利益的短视决策，如过度追求短期利润而忽视品牌建设、技术研发等。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短视决策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缺乏长期规划和远见卓识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企业管理者面临股东和市场的短期业绩压力，可能导致其过于关注季度或年度财务指标，而忽视企业的长期发展潜力。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短期业绩压力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企业内部各部门之间可能存在利益冲突，管理者过于关注本部门利益而忽视整体利益，导致资源内耗和战略执行不力。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部门利益冲突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过于关注短期业绩和局部利益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https://d.book118.com/227121024032006036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2024-09-11T01:53:06.085</cp:lastPrinted>
  <dcterms:created xsi:type="dcterms:W3CDTF">2024-09-10T17:53:06Z</dcterms:created>
  <dcterms:modified xsi:type="dcterms:W3CDTF">2024-09-10T17:53:08Z</dcterms:modified>
</cp:coreProperties>
</file>