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1733449-6F87-4781-95AC-A21CF2E1F14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ED78B-F267-4426-B812-C8E14D0BE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71EE1-4C37-4700-9A48-99CB5C2B6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0B093-455C-40CA-9392-D934814A2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827332-90B9-4AAD-A377-87A1702E2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789353-CE4C-4C13-9F33-F35A493AD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DEEE19-5462-4420-A9B7-F548AA650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7531C7-CFC2-4347-8631-601B295E8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DA60FF-7AF3-4664-A37E-F5E7D02A6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E46B56-6A51-4D3E-95C6-B1B74D59C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8BDDF-54AF-4356-99F4-DF8ECC6C7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D8BF5-18C5-41FA-A396-BB674BCCA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6958C89-03DE-4B4D-94C9-37CE1F98ECA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BE71495-F6D7-497E-97AB-69619146083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2104005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珍爱生命，保护自己免受溺水伤害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77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珍爱生命，保护自己免受溺水伤害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水上活动安全常识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水上急救技能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家庭及社会防溺水教育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水上安全管理与法律法规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总结和展望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81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珍爱生命，保护自己免受溺水伤害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2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86" name="矩形 3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溺水事故的现状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溺水是全球范围内造成伤亡的主要原因之一。溺水事故往往在瞬间发生，给生命安全带来极大威胁。溺水事故多发生在夏季和水上活动频繁的地区。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1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92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溺水的危害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常见的伤害方式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窒息和心跳骤停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肺部感染和心理创伤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长期后遗症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增加事故发生危险性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恐慌和失控情绪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03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注意水域危险标志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避免进入未经监测的水域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水上活动注意事项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戴好救生衣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配备浮具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溺水预防措施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学习游泳技能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增强水性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7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18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溺水应急处理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第一时间寻求帮助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呼救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恢复溺水者呼吸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心肺复苏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切勿盲目跳水施救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镇定自若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9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30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水上活动安全常识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4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35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游泳安全知识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选择适合自己水平的游泳场所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健康提示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不要过度疲劳游泳，随时注意身体状况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安全建议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不要在无救生员的水域独自游泳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6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47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需要配备救生衣，了解自救和紧急处理方法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穿戴救生衣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掌握自救技巧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注意气象情况，避免恶劣海况下冲浪和划船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查看天气预报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避免暴风雨时出海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安全装备的重要性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救生衣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紧急浮标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救生艇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皮划艇和冲浪安全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熟悉器材操作规则，掌握正确的划船姿势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持桨姿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摇船姿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1" name="图片 2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62" name="矩形 3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潜水和浮潜安全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进行潜水前需接受专业培训并遵守规定。需要配备合适的潜水装备和氧气瓶。不要擅自进行深度过深的潜水活动，避免氧气中毒。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7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68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水上娱乐项目安全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尽量选择有资质的水上游乐设施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遵守游乐设施的安全规定和操作流程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安全提示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时刻保持警惕，避免发生碰撞和意外事故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8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79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在水上活动中保护自己免受溺水伤害至关重要。遵守安全规定，了解应对紧急情况的方法，尽量减少风险。珍爱生命，享受水上运动的乐趣。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2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83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水上急救技能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7" name="图片 2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88" name="矩形 3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水上急救基础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习心肺复苏和人工呼吸等基本急救技能是非常重要的。在面对溺水者时，我们需要根据其情况进行相应的急救处理，这包括保持呼吸道通畅、进行心肺复苏等措施。当情况复杂时，一定要及时呼叫急救人员和医疗救援，以确保溺水者得到及时的救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3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94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溺水者的抢救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保持呼吸道通畅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将溺水者救上岸或船上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进行心肺复苏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检查溺水者生命体征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接受进一步救治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送往医疗机构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205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避免移动伤员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造成二次伤害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简单包扎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等待急救人员到来时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止血处理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等待急救人员到来时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水上伤员的救护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预防伤员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救援过程中受伤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9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220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水上急救器材和药品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水上急救所需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急救箱配备器材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熟练掌握技巧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了解器材使用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确保可靠性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维护保养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1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232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珍爱生命，保护自己免受溺水伤害。掌握水上急救技能，对于保护自己和身边人的生命安全至关重要。及时有效的急救行动，可以为溺水事故带来更多生还的希望。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https://d.book118.com/227121040054006052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珍爱生命，保护自己免受溺水伤害</vt:lpstr>
      <vt:lpstr>目录</vt:lpstr>
      <vt:lpstr>第1章 珍爱生命，保护自己免受溺水伤害</vt:lpstr>
      <vt:lpstr> </vt:lpstr>
      <vt:lpstr>溺水的危害</vt:lpstr>
      <vt:lpstr>溺水预防措施</vt:lpstr>
      <vt:lpstr>溺水应急处理</vt:lpstr>
      <vt:lpstr>第2章 水上活动安全常识</vt:lpstr>
      <vt:lpstr>游泳安全知识</vt:lpstr>
      <vt:lpstr>皮划艇和冲浪安全</vt:lpstr>
      <vt:lpstr> </vt:lpstr>
      <vt:lpstr>水上娱乐项目安全</vt:lpstr>
      <vt:lpstr>总结</vt:lpstr>
      <vt:lpstr>第3章 水上急救技能</vt:lpstr>
      <vt:lpstr> </vt:lpstr>
      <vt:lpstr>溺水者的抢救</vt:lpstr>
      <vt:lpstr>水上伤员的救护</vt:lpstr>
      <vt:lpstr>水上急救器材和药品</vt:lpstr>
      <vt:lpstr>结语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2024-09-25T18:50:42.725</cp:lastPrinted>
  <dcterms:created xsi:type="dcterms:W3CDTF">2024-09-25T10:50:42Z</dcterms:created>
  <dcterms:modified xsi:type="dcterms:W3CDTF">2024-09-25T10:50:44Z</dcterms:modified>
</cp:coreProperties>
</file>