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14EF843-66B8-4029-8CEC-C642AF0D14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9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0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57DEB-3986-4620-8DFE-9FA0ACA2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23D93-BE2C-49FC-BCF1-301053863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8FB3A-8B5A-4AF1-8833-996A17F5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CEDF6-CE51-438C-9392-1F663E645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9D46F-B549-40E2-B51C-35BB13DAB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88B375-5136-4945-8120-C193124D6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F807D-3B46-4F4B-8FB3-36B53AEF9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AEF0A-4BB8-4BB4-B901-3556CDE51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2A856-5935-4FDE-A108-F99600253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5AA9E-8E71-4F97-972E-51165CC02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455C0-80AA-4CCD-B758-4FF1694A0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1495C7-60BD-4365-A3C9-2F7FD3B913D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1E207E6-AE8E-4280-A649-BF9D32E82E2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2213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中医眼科护理查房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眼科护理的基础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中医眼科护理的原理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眼科护理中的食疗调理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眼科护理中的药物治疗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眼科护理中的康复训练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眼科护理中的心理疏导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眼科护理的发展趋势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眼科护理的基础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什么是眼科护理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眼科护理是指对眼科疾病患者的全面护理，包括病情评估、护理操作、协助医生治疗等方面。眼科护理的重要性在于保护患者的视觉健康，缓解疾病症状，促进患者康复。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操作技术要求高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挑战一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需要精准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挑战二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安全标准高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工作环境要求严格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挑战一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需要洁净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挑战二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必须无菌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眼科护理的挑战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患者病情复杂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挑战一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需要全面评估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挑战二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工作要求高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1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中医眼科护理的原理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中医眼科护理的理论基础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中医眼科护理强调整体观念，认为眼部疾病与全身疾病密切相关。中医眼科护理重视调理气血、养阴清热、舒肝理气等治疗原则，通过中药熏洗、穴位按摩等方式调理眼部疾病。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青光眼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眼压升高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视神经受损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白内障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晶状体混浊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视物模糊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视网膜病变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视网膜脱落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视力丧失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中医眼科护理的应用范围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干眼症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眼部干涩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泪液分泌不足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0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中医眼科护理是一门独特的护理学科，通过中医经络理论和治疗方法，能够有效治疗和预防各种眼部疾病。护理过程中，注意基础知识和操作细节，可以取得良好的护理效果。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第三章 眼科护理中的食疗调理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眼科护理中的食疗原理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食疗在中医眼科护理中占据重要地位，认为药食同源，通过食疗可以调理眼部疾病。食疗调理眼部疾病的原理是根据患者的体质病情，选择具有调理作用的食材，起到滋补、益气、清热等作用。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辅助治疗手段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不能替代药物治疗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不能替代手术治疗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食疗调理眼部疾病的注意事项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根据患者体质选择食材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避免过度食用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45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食疗在眼科护理中发挥着重要作用，但仍需结合药物治疗和手术治疗，患者在食疗调理时需注意避免过度食用，以达到更好的治疗效果。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70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眼科护理中的药物治疗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眼科护理中的药物种类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6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眼科护理中常用的药物包括人工泪液、抗生素眼药水、抗炎眼药水、免疫调节剂等。不同的眼部疾病需要选用不同种类的眼药物，根据医嘱正确使用。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98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0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1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2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3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4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5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6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7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8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2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涂眼膏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注意药物的保存、用量、频次等。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5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泡洗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避免因用药不当导致不良反应。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眼科护理中的药物给药方法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20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滴眼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根据药物的性质和作用选择合适的给药方法。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2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https://d.book118.com/227122136033006054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中医眼科护理查房</vt:lpstr>
      <vt:lpstr>目录</vt:lpstr>
      <vt:lpstr>第1章 眼科护理的基础</vt:lpstr>
      <vt:lpstr>什么是眼科护理</vt:lpstr>
      <vt:lpstr>眼科护理的挑战</vt:lpstr>
      <vt:lpstr>第2章 中医眼科护理的原理</vt:lpstr>
      <vt:lpstr> </vt:lpstr>
      <vt:lpstr>中医眼科护理的应用范围</vt:lpstr>
      <vt:lpstr>总结</vt:lpstr>
      <vt:lpstr>第三章 眼科护理中的食疗调理</vt:lpstr>
      <vt:lpstr> </vt:lpstr>
      <vt:lpstr>食疗调理眼部疾病的注意事项</vt:lpstr>
      <vt:lpstr>结尾</vt:lpstr>
      <vt:lpstr>第4章 眼科护理中的药物治疗</vt:lpstr>
      <vt:lpstr>眼科护理中的药物种类</vt:lpstr>
      <vt:lpstr>眼科护理中的药物给药方法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2024-09-28T10:03:06.556</cp:lastPrinted>
  <dcterms:created xsi:type="dcterms:W3CDTF">2024-09-28T02:03:06Z</dcterms:created>
  <dcterms:modified xsi:type="dcterms:W3CDTF">2024-09-28T02:03:08Z</dcterms:modified>
</cp:coreProperties>
</file>