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2E57F-57E4-4552-9DDC-E0267529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AFB7-AEC0-47CC-901D-1ECA70A91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F76AB-68DA-4319-9A4B-CEDD1997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EB3CE-854C-4B06-A352-D77F1020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9EF15-3BED-435F-8084-D8C1C769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2DCE8-319C-42F4-BDB4-14495B172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5A031-3DB9-4496-89AA-D18B5F88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CA0A4-2949-4652-8CED-495E5C14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0B1DA-3B5F-46F9-B1B0-A2416F471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57625-F826-4776-B4A4-1592D587E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FC933-6FFF-4EF1-9430-843B0EF0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3106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区人民医院办公室工作制度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工作制度规定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53" r="224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45" r="320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规范医院办公室工作人员的行为，提高服务质量，提升患者满意度。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确保医院办公室工作有序、高效地进行，提高医院整体运营效率。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完善的工作制度有助于医院在激烈的市场竞争中保持优势，实现可持续发展。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提高医院管理水平和运营效率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通过建立完善的工作制度，确保医院各项工作的有序进行，提高医院整体运营效率。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规范医院办公室工作人员的行为，提高服务质量，提升患者满意度，从而保障患者的权益。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办公室职责与任务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负责医院日常行政事务的协调、处理和督办，确保医院各项工作有序进行。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负责医院行政物资的采购、保管和发放，确保物资充足、质量可靠。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协助领导制定医院行政管理制度和实施细则，并监督执行。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负责医院行政费用的预算、核算和控制，合理使用行政经费。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负责医院各类文件的收发、登记、传阅、归档和销毁工作，确保文件管理规范、保密。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负责医院档案的分类、编目、保管和利用工作，为医院各项工作提供档案支持。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负责医院各类会议纪要、报告、总结等材料的撰写、整理和归档工作。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定期对文件管理情况进行检查、评估和改进，提高文件管理水平。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624" b="762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87" r="208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02" b="200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https://d.book118.com/227123106136006053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2024-09-27T17:57:42.219</cp:lastPrinted>
  <dcterms:created xsi:type="dcterms:W3CDTF">2024-09-27T09:57:42Z</dcterms:created>
  <dcterms:modified xsi:type="dcterms:W3CDTF">2024-09-27T09:57:44Z</dcterms:modified>
</cp:coreProperties>
</file>