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F113E-EED8-421B-87D8-BBD962AC5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54400-D66F-4F29-BAB6-E73FE5CC8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F4120-5A27-43E8-AAC2-2FD58B1DC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449F3-112F-4166-9787-023DD3A97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3A30FB-807D-4446-AC46-48991B02C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E9E599-A2EA-4062-AF44-0AECE3B79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248539-D410-4933-9B64-3EC8078FB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86FE2-764D-423C-B0F2-753A47395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A8CEB-DA4B-493E-812C-1598BA2D6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822C0-725B-4A7F-AA37-5D6456ECC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3788C-56D4-4F60-903D-83AD8C5EA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25035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礼仪培训行业创业计划书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创业团队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融资需求与回报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礼仪培训行业具有针对性强、个性化服务、注重细节和实效性等特点，需要专业化的培训团队和丰富的实践经验。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随着社会经济的发展和人们生活水平的提高，礼仪培训行业将不断扩大，服务内容将更加丰富和专业化，同时将不断涌现出新的服务模式和业态。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企业为了提升员工形象和职业素养，通常会为员工提供礼仪培训服务。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企业员工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学生为了在求职和社交中表现得更加得体，通常会选择参加礼仪培训课程。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375" r="21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个人用户为了提高自身形象和社交能力，通常会选择礼仪培训服务。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个人用户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随着人们对社交礼仪和职业形象的重视程度不断提高，礼仪培训市场的规模也在不断扩大。目前市场规模已经达到数十亿元人民币，并且预计未来几年将继续保持快速增长。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随着企业对于员工形象和职业素养的重视程度不断提高，以及个人用户对于自身形象和社交能力的需求增加，礼仪培训市场的需求将继续增加，市场规模也将继续扩大。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行业内竞争对手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目前市场上已经存在一些知名的礼仪培训机构，如某知名礼仪培训机构等。这些机构在品牌、师资力量、课程设置等方面具有一定的优势，但也存在价格较高、个性化服务不足等问题。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随着礼仪培训市场的不断扩大，越来越多的创业者开始进入这个领域。这些新兴的创业者通常具有较强的创新能力和服务意识，能够提供更加个性化和优质的服务。因此，潜在竞争对手的威胁不容忽视。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1" r="186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528" r="2152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礼仪培训课程设计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教授商务场合中的礼仪规范，如着装、接待、会议等。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涉及日常社交场合的礼仪，如用餐、聚会、舞会等。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针对服务行业从业者的礼仪培训，如酒店、餐饮、旅游等。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传承和弘扬传统文化，教授古代礼仪和节庆礼仪等。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商务礼仪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社交礼仪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服务行业礼仪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传统文化礼仪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模拟场景教学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结合传统文化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特色服务与创新点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根据客户需求量身定制培训课程，满足不同行业和场合的需求。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提供线上培训服务，方便客户随时随地学习礼仪知识。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通过模拟实际场景，让学员在实践中掌握礼仪技巧。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将传统文化元素融入课程中，提升学员的文化素养。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聘请具有丰富教学经验和专业背景的教师团队授课。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专业教师团队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采用理论讲解与实际操作相结合的方式，确保学员掌握实用技能。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理论结合实践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提供小班授课服务，保证教学质量和学员的学习效果。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小班授课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采用互动式教学方式，鼓励学员参与讨论和实践，提高学习积极性。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教师团队与培训方式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根据课程内容和培训时长制定合理的收费标准。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为鼓励学员报名参加，推出多种优惠政策，如团购优惠、早鸟优惠等。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优惠政策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设立会员制度，会员可享受更多的优惠和专属服务。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会员制度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提供免费试听服务，让学员充分了解课程内容和教师水平。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免费试听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课程定价与优惠政策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明确品牌的核心价值观和特点，强调其在礼仪培训领域的专业性和独特性。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通过多种渠道，如社交媒体、广告、公关活动等，提高品牌知名度和美誉度。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品牌定位与传播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利用互联网平台，如官网、社交媒体、搜索引擎等，进行品牌宣传和课程推广。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通过线下活动、展会、讲座等形式，与潜在客户建立联系，提高品牌曝光度。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线上线下推广方式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https://d.book118.com/227125035023006030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2024-09-01T15:25:16.236</cp:lastPrinted>
  <dcterms:created xsi:type="dcterms:W3CDTF">2024-09-01T07:25:16Z</dcterms:created>
  <dcterms:modified xsi:type="dcterms:W3CDTF">2024-09-01T07:25:18Z</dcterms:modified>
</cp:coreProperties>
</file>