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9F61C82-5849-44E1-BAE5-3B0FB0A244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0BD727-2BCB-4CF0-B282-E409F9BEBD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DFB34D-5500-4B87-AE57-A21A43C03F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95CAE9-3FE4-4890-A5C7-AA863E9FF5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BE5B24-D2CD-430C-856C-9909717687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FDED76F-1071-440B-A922-D0F1DE56890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D561E37-B8B6-47E6-83D4-A5BD837882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A0529D-E073-4549-BB51-2824FAFEC6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5CAA5D-61E4-4F9E-BE4D-0AD29F0FA9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B3BBE6-61D2-467D-BA3D-C1F2AFBFEB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D46A8C-C599-4588-8BFD-FBBBAD8E3C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7125035162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供应链风险评估</a:t>
            </a: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汇报人：XX</a:t>
            </a: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2024-01-20</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供应链概述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供应链风险评估方法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供应链风险识别</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供应链风险分析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供应链风险应对策略</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供应链风险评估实践案例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识别潜在风险</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通过对供应链的全面分析，识别出可能对供应链造成不利影响的潜在风险。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评估风险影响</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对识别出的风险进行评估，确定其可能对供应链造成的影响程度和范围。</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制定应对措施</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根据风险评估结果，制定相应的应对措施，以降低风险对供应链的影响。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法律法规风险</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评估国际贸易政策、税收政策和法律法规等方面的风险。</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市场需求风险</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评估市场需求波动、竞争态势和消费者偏好等方面的风险。</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物流风险</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评估运输延误、货物损坏、交通拥堵和运输成本等方面的风险。</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供应商风险</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评估供应商的稳定性、财务状况、生产能力和质量控制等方面的风险。</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库存风险</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评估库存水平、库存周转率、过期和滞销产品等方面的风险。</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供应链概述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742" b="10742"/>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供应链是指从原材料采购、生产、物流配送到最终产品销售的整个过程，涉及供应商、制造商、批发商、零售商等多个环节和企业。</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供应链是一个复杂的网络结构，包括物流、信息流、资金流等多个方面，旨在实现高效、低成本、高质量的产品和服务供应。</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8594" r="185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供应链结构通常包括供应商、制造商、批发商、零售商和最终消费者等节点，这些节点通过物流、信息流和资金流相互连接。</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供应链结构可以根据不同行业和产品特点进行调整和优化，例如采用直销模式、代理商模式或电商平台等。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供应链结构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供应链风险是指可能对供应链稳定性和连续性造成不利影响的不确定因素，包括自然灾害、政治风险、经济波动、技术变革等。</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供应链风险还可以根据风险性质分为可预见性风险和不可预见性风险。可预见性风险可以通过历史数据和经验进行预测和管理，而不可预见性风险则需要建立灵活应对机制。</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根据风险来源和影响范围，供应链风险可分为外部风险和内部风险。外部风险包括政治、经济、社会等方面的风险，而内部风险则涉及企业运营和管理方面的风险。</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供应链风险类型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供应链风险评估方法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德尔菲法</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通过匿名方式征求专家意见，经过反复征求、归纳、修改，最后汇总成专家基本一致的看法，作为评估的结果。</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流程图分析法</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通过对供应链运作流程进行详细分析，识别出潜在的风险点。</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专家评估法</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利用专家经验、知识和判断力对供应链风险进行主观评估。</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定性评估方法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通过对历史数据进行统计分析，识别出风险发生的概率和影响程度。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历史数据分析法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蒙特卡罗模拟法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4648" b="1464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敏感性分析法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运用计算机技术，对供应链风险进行随机模拟，得出风险发生的概率分布。</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分析供应链风险因素变化对供应链绩效的影响程度。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定量评估方法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模糊综合评估法</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运用模糊数学理论，对供应链风险进行多因素、多层次的综合评估。</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灰色关联分析法</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通过分析供应链风险因素之间的灰色关联度，确定各风险因素的重要程度。</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主成分分析法</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通过降维技术，将多个风险因素转化为少数几个主成分，从而简化评估过程。</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综合评估方法</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04</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供应链风险识别</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明确识别目标</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确定需要识别的风险类型，如供应商风险、库存风险、物流风险等。</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收集信息</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通过调查问卷、访谈、历史数据分析等方式收集相关信息。</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风险初步筛选</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根据收集到的信息，初步筛选出可能存在的风险。</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风险详细分析</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对初步筛选出的风险进行详细分析，包括风险来源、影响范围、发生概率等。</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风险识别流程</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https://d.book118.com/227125035162006042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2024-09-16T11:05:48.408</cp:lastPrinted>
  <dcterms:created xsi:type="dcterms:W3CDTF">2024-09-16T03:05:48Z</dcterms:created>
  <dcterms:modified xsi:type="dcterms:W3CDTF">2024-09-16T03:05:50Z</dcterms:modified>
</cp:coreProperties>
</file>