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78B74-069C-4FF0-9C29-5355DF120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1A67B-AD34-44E2-AB68-B9929A2A6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BA4F7-9218-4F80-9D6F-DBC744CA8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A599C-F61D-425C-8C40-F40E3CC6E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B3C175-F6D2-43E2-8B1B-5F964BAC9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C5D189-C749-4BD0-A285-4AF30A254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4572E1-8E06-4685-8831-3B183531F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9D948-4315-4941-AE82-0A33E7C74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AF33A-1DDC-4F0F-B4F6-B08D47140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27A5E-A1A8-4016-8247-5B048ABFA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8EEBC-5C88-43AA-A645-F131BF01F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260111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房地产销售经理的年终总结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8D33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市场趋势和竞争对手分析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团队建设和人才培养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总体销售业绩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总体销售目标完成情况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本年度，我们团队成功完成了设定的销售目标，销售额比去年同期增长了15%。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销售利润分析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在完成销售目标的同时，我们也实现了良好的销售利润，利润率达到了12%。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市场占有率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通过团队的努力，我们在本地区房地产市场中的份额增加了5%，进一步巩固了市场地位。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项目A在本年度表现优异，销售额占到了总销售额的35%，成为我们主要的利润来源。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项目A销售业绩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项目B的销售业绩相对平稳，销售额占比为28%，实现了预期的销售目标。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项目B销售业绩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项目C在本年度的销售业绩不佳，经过分析，主要原因是市场定位不够准确，导致目标客户群体流失。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项目C销售业绩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各项目销售业绩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本年度，我们采用了多种销售策略，包括线上线下的广告宣传、客户关系维护、优惠活动等，这些策略有效地提升了销售额。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在销售过程中，我们成功地运用了一些关键技巧，如深入了解客户需求、提供专业的咨询服务、谈判技巧等，这些技巧帮助我们赢得了客户的信任和支持。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不足与改进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在销售过程中，我们也遇到了一些问题和挑战，如竞争对手的低价策略、客户需求变化等。针对这些问题，我们需要进一步完善销售策略和技巧，提高应对市场变化的能力。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销售策略和技巧总结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建立多种客户反馈渠道，如电话、邮件、社交媒体等，确保客户能够方便地提供意见和建议。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记录与整理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对于客户的反馈，应及时给予回应，让客户感受到被重视和关注。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对收集到的反馈进行记录和整理，以便后续分析和处理。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客户反馈收集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根据客户反馈和业务特点，设计科学合理的满意度调查问卷。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设计调查问卷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通过线上或线下方式进行调查，确保覆盖各类客户群体。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对调查结果进行统计分析，找出影响客户满意度的关键因素。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优化服务流程，提高服务质量和效率，提升客户满意度。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根据满意度调查结果，制定针对性的客户维护和拓展策略。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定期对客户进行关怀，了解客户需求变化，提供个性化服务。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客户维护和拓展策略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市场趋势和竞争对手分析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评估政府政策对房地产市场的影响，包括限购、限贷、土地供应等政策对市场供需关系的影响。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了解购房者的需求变化，如户型、面积、地理位置等方面的偏好，以及消费者对房地产市场的预期和心态。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房价走势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根据过去一年的数据和市场动态，分析房价的整体涨跌趋势，以及不同区域和类型的房产价格变化。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了解竞争对手的销售业绩，包括销售额、销售面积、销售速度等指标，以及市场份额占比。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竞争对手销售业绩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分析竞争对手的营销策略，如价格、促销活动、广告投放等，以及其市场响应和客户反馈。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比较竞争对手的产品特点，包括户型设计、配套设施、物业服务等方面，以及其竞争优势和不足之处。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竞争对手产品特点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https://d.book118.com/227126011162006046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2024-09-22T06:15:34.480</cp:lastPrinted>
  <dcterms:created xsi:type="dcterms:W3CDTF">2024-09-21T22:15:34Z</dcterms:created>
  <dcterms:modified xsi:type="dcterms:W3CDTF">2024-09-21T22:15:36Z</dcterms:modified>
</cp:coreProperties>
</file>