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CA1C095-1A64-4047-A9E6-B40E8E29330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5337D-D7ED-48BF-A3D8-03EAD63E9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46835-E363-45A9-A8E2-4B837FA4D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7E99B-A5E8-48EB-989D-38EEC4B27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188FA-03AD-4344-84ED-A7D5A1A1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BBD6BA-8E5E-4AA6-B38A-43B7C98C7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2CF8B-C408-46D3-A388-DB922FDEA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37FE38-875C-4289-8318-6C3F669C6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DB212-9695-40E3-AC67-ED13EFAC2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249D0-0A73-4532-951C-E1DFE298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5541C-498B-4FEC-B5AB-3EB3C52E2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C38F3-EC06-489F-8D17-FD41E76B5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0C0BE9-6BA2-4757-B28B-D55C2112DCC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DCD7418-58F6-4FC9-B23E-499A7B4E0EC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3105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节能环保为城市发展保驾护航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节能环保政策法规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城市交通节能与环保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可持续城市建设与节能环保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城市绿色能源发展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介绍节能环保的重要性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节能环保是指通过科学技术手段，合理使用资源，减少能源消耗和排放污染物，实现可持续发展的一种行为。在城市发展中，节能环保起着至关重要的作用。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城市化进程与能源消耗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随着人口向城市集中，城市发展加快，能源消耗量不断增加。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城市化加速了能源消耗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过量的能源消耗导致环境污染，加剧气候变化等问题。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能源消耗与环境污染的危害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只有节约能源，减少污染，城市才能持续发展。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节能环保是城市发展的必由之路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节能技术的发展与应用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太阳能、风能等新能源技术的应用，推动了城市节能减排工作。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新能源技术的推广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倡导绿色生活，提倡节约能源，减少二氧化碳排放。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节能减排的重要性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在城市规划中融入节能理念，提高城市资源利用效率。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节能技术在城市规划中的应用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城市绿色建设项目案例分析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创新使用可再生能源，提高能源利用效率。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推广绿色交通方式，减少尾气排放。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打造生态园区，改善城市环境质量。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节能环保政策法规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国家层面的节能环保政策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国家层面发布的节能环保政策法规对城市发展起着至关重要的作用。这些政策概述了节能环保的重点方向和具体措施，各地方政府也会制定配套政策以落实国家政策。这些政策的实施将直接影响城市的发展方向和速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企业层面的节能环保要求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落实节能环保政策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企业遵守法规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影响经营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推动技术进步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创新举措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社会公众参与节能环保的方式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支持政策执行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社会公众参与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推动环保行动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社会组织作用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提高环保意识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教育宣传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数据统计分析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环保效果评估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规范节能环保行为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促进城市可持续发展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节能环保监督与评估机制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监督机制建立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监督企业执行情况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审查政府履职情况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综上所述，节能环保政策法规对城市发展至关重要，企业和公众的参与是政策有效实施的关键。监督与评估机制的建立可以确保政策的落实及成效的评估，促进城市向更环保、可持续的方向发展。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城市交通节能与环保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公共交通发展与绿色出行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共交通是城市交通节能环保的重要组成部分，可以减少私家车使用量，减少尾气排放，缓解道路交通压力。绿色出行理念的普及意味着人们更加注重环保意识，选择环保的出行方式，减少对环境的负面影响。在公共交通发展中，虽然面临着融资、技术等方面的挑战，但也带来了为城市发展提供更多可能性的机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新能源汽车的发展与推广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环保节能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新能源汽车的优势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补贴政策、准入规定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政府支持政策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充电设施建设、成本高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推广难点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微型交通工具的应用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环保出行方式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微型电动车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改变出行模式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城市交通影响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绿色出行选择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共享单车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智能交通系统应用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实时路况监控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交通信号优化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治理措施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推广公共交通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鼓励绿色出行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城市交通管理与节能环保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交通管理重要性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减少交通事故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提高道路通行效率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城市交通节能环保总结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交通节能环保是城市可持续发展的重要保障，需要公众、政府共同努力，倡导绿色出行理念，推动新能源汽车发展，利用微型交通工具改变出行方式，加强交通管理和治理措施，共同为城市环境保护和节能减排贡献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可持续城市建设与节能环保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https://d.book118.com/227131055011006055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节能环保为城市发展保驾护航</vt:lpstr>
      <vt:lpstr>目录</vt:lpstr>
      <vt:lpstr>第1章 简介</vt:lpstr>
      <vt:lpstr> </vt:lpstr>
      <vt:lpstr>城市化进程与能源消耗</vt:lpstr>
      <vt:lpstr>节能技术的发展与应用</vt:lpstr>
      <vt:lpstr>城市绿色建设项目案例分析</vt:lpstr>
      <vt:lpstr>第2章 节能环保政策法规</vt:lpstr>
      <vt:lpstr> </vt:lpstr>
      <vt:lpstr>企业层面的节能环保要求</vt:lpstr>
      <vt:lpstr>社会公众参与节能环保的方式</vt:lpstr>
      <vt:lpstr>节能环保监督与评估机制</vt:lpstr>
      <vt:lpstr>结尾</vt:lpstr>
      <vt:lpstr>第3章 城市交通节能与环保</vt:lpstr>
      <vt:lpstr> </vt:lpstr>
      <vt:lpstr>新能源汽车的发展与推广</vt:lpstr>
      <vt:lpstr>微型交通工具的应用</vt:lpstr>
      <vt:lpstr>城市交通管理与节能环保</vt:lpstr>
      <vt:lpstr>城市交通节能环保总结</vt:lpstr>
      <vt:lpstr>第4章 可持续城市建设与节能环保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2024-09-29T14:25:53.394</cp:lastPrinted>
  <dcterms:created xsi:type="dcterms:W3CDTF">2024-09-29T06:25:53Z</dcterms:created>
  <dcterms:modified xsi:type="dcterms:W3CDTF">2024-09-29T06:25:55Z</dcterms:modified>
</cp:coreProperties>
</file>