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1E603-C21F-4589-9A85-515524F77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E923F-8B71-4C27-A61B-5483557FB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3AC79-46E8-4B7A-AC64-9D6C05D75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745B4-EBEE-4275-96C9-DECCA3DE5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E6B14F-8EDA-4381-9BCD-3D43A2706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EFE05B-6A45-4661-8B69-C48602C98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E88DE0-C34A-4D50-A59B-9E51CB27D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D947D-03AC-4EE8-A7B0-2285E1C46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3C824-4F71-4B2C-8919-0750AC41F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20EE5-4647-47BF-8219-779700B11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3D216-EC2B-4002-AC34-BFAB4F7CE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311340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导购形象培训提升导购员的形象和个人品牌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导购员形象重要性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导购员基本素质培养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导购员外在形象塑造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导购员内在品质提升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个人品牌打造策略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导购员形象重要性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导购员的形象是顾客进店后的第一印象，直接影响顾客的购买意愿。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第一印象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信任感建立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品牌形象传递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专业、整洁的形象有助于建立顾客的信任感，提高销售成功率。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导购员形象代表着品牌形象，良好的形象有助于提升品牌美誉度。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形象对销售影响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专业形象能够增强导购员的自信心，使其更加积极地面对顾客。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专业形象让顾客感受到尊重和重视，从而增加顾客的黏性。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增加顾客黏性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专业形象能够提高顾客对产品的信任度，进而促进销售。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塑造专业形象意义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通过形象培训，导购员可以塑造独特的个人品牌，增加个人魅力。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个人品牌塑造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个人品牌的建立有助于提升导购员在职业领域的竞争力。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良好的个人品牌有助于导购员拓展人际关系，获得更多的职业机会。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增强个人品牌价值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导购员基本素质培养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402" b="740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沟通能力与技巧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积极倾听顾客需求，理解并把握顾客关注点。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清晰、准确地传达产品信息，解答顾客疑问。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灵活应对顾客异议和投诉，化解矛盾，维护品牌形象。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遵守职业礼仪，展现良好的个人形象和品牌形象。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保持热情、主动的服务态度，关注顾客体验。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顾客关怀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关注顾客需求，提供个性化服务，建立长期客户关系。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476" r="12476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服务意识与礼仪规范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与团队成员保持良好沟通，分享信息，共同解决问题。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639" b="4639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明确个人职责，积极承担团队任务，与团队成员协作共赢。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积极参与团队建设活动，增强团队凝聚力，提高工作效率。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导购员外在形象塑造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配饰简约大方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可佩戴简约大方的配饰，如小巧的耳环、项链等，避免过于夸张或花哨。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鞋子干净利落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穿着干净、整洁的鞋子，最好是黑色或深色的皮鞋，避免穿着运动鞋或拖鞋。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制服统一整洁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导购员应穿着公司规定的制服，并保持整洁干净，无污渍和破损。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穿着打扮规范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发型整洁不乱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保持发型整洁，不乱蓬蓬或过于花哨，避免使用过多的发胶或发蜡。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淡妆自然清新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女性导购员可化淡妆，突出眼部轮廓和唇色即可，避免浓妆艳抹。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注意个人卫生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保持面部、手部清洁，无异味和汗渍，可使用淡雅的香水。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发型妆容建议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https://d.book118.com/227131134004006040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2024-09-12T04:38:09.113</cp:lastPrinted>
  <dcterms:created xsi:type="dcterms:W3CDTF">2024-09-11T20:38:09Z</dcterms:created>
  <dcterms:modified xsi:type="dcterms:W3CDTF">2024-09-11T20:38:11Z</dcterms:modified>
</cp:coreProperties>
</file>