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D33E5-D516-4F0B-A84E-6AF9B2A40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242BE-1C83-4D23-AE78-79562BCFC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AEFD1-20E9-4EAB-BC36-1FDC62A95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0099E-8AE8-4AC7-B6E8-92EA9BABD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C245EE-C611-43CF-9B8B-B53565895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CA23A1-8184-448A-B0BD-3646A25EB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AEBD41-24D9-499E-8442-3B75A882F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6522A-43F3-470C-97BA-4A36C8B5D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E5801-319B-4BDF-8F1B-E94DEC316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DB07C-0F3E-4751-9DA6-AA9AF4C96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BEAE2-A6F9-41C5-8376-F2BED85CD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32050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汽车的运动实验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实验原理及方法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实验注意事项与安全保障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测试汽车从静止状态到达到预定速度所需的时间，反映发动机的功率和传动系统的效率。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加速性能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制动性能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操控稳定性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测试汽车在制动时从预定速度到完全停止所需的距离和时间，反映制动系统的效能和安全性。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测试汽车在高速行驶和紧急情况下的操控响应和稳定性，反映底盘设计和悬挂系统的性能。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探究汽车运动性能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40" b="5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提高汽车设计水平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优化空气动力学设计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通过风洞实验和道路测试，研究汽车外形对空气阻力和升力的影响，以降低油耗和提高行驶稳定性。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提升动力系统设计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研究发动机、变速器和传动系统的匹配与优化，提高汽车的加速性能和燃油经济性。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加强底盘与悬挂系统设计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研究底盘刚度和悬挂系统阻尼对操控稳定性和乘坐舒适性的影响，实现二者的平衡。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通过运动实验验证新技术和新材料的可行性，促进汽车工业的技术进步和创新发展。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通过严格的实验测试和数据分析，确保汽车产品的性能和质量达到国际先进水平，增强市场竞争力。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提升产品品质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将运动实验的成果应用于更广泛的汽车产品领域，如高性能跑车、电动汽车、智能驾驶等，推动汽车工业的多元化发展。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拓展应用领域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促进汽车工业发展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实验原理及方法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汽车行驶时，空气对车身产生的阻力，与车速的平方成正比。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083" b="13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空气阻力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高速行驶时，空气对车身产生的上升力，影响车辆的稳定性和操控性。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车辆转弯时，空气对车身产生的侧向力，影响车辆的操控性和稳定性。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侧向力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空气动力学原理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描述轮胎与路面相互作用的数学模型，包括轮胎的侧偏、纵向滑移等特性。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车辆动力学模型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描述车辆运动状态的数学模型，包括质量、惯性、阻力等参数。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描述驾驶员操控行为的数学模型，包括转向、加速、制动等操作。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329" r="1232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动力学模型建立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传感器与数据采集技术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速度传感器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测量车辆行驶速度的传感器，如车速传感器、轮速传感器等。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陀螺仪传感器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测量车辆角速度的传感器，用于计算车辆的姿态和转向角度。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加速度传感器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测量车辆加速度的传感器，用于计算车辆的动态性能和稳定性。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数据采集系统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将传感器采集的数据进行实时处理、存储和传输的系统，用于实验数据的分析和处理。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实验步骤与操作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对车辆进行全面的安全检查，包括刹车系统、转向系统、轮胎磨损等，确保车辆在实验过程中的安全性。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实验场地准备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选择平整、宽敞的场地进行实验，确保场地符合实验要求，避免对实验结果产生干扰。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选择符合实验要求的汽车，确保车辆状态良好，各项设备齐全。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准备工作及安全检查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667" r="12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根据记录的时间数据，计算车辆的加速度和平均加速度，评估车辆的加速性能。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将车辆置于起跑线上，启动车辆并预热发动机，准备好计时设备。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加速过程记录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在车辆开始加速时启动计时设备，记录车辆从静止状态到达预定速度所需的时间。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加速性能测试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测试准备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将车辆加速至预定速度后，保持匀速行驶，准备好计时设备。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制动过程记录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在车辆开始制动时启动计时设备，记录车辆从预定速度减速至完全停止所需的时间和距离。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根据记录的时间和距离数据，计算车辆的制动减速度和平均制动减速度，评估车辆的制动性能。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制动性能测试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https://d.book118.com/227132050023006030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2024-09-01T15:28:12.667</cp:lastPrinted>
  <dcterms:created xsi:type="dcterms:W3CDTF">2024-09-01T07:28:12Z</dcterms:created>
  <dcterms:modified xsi:type="dcterms:W3CDTF">2024-09-01T07:28:14Z</dcterms:modified>
</cp:coreProperties>
</file>