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D56C8-C0BA-4B8B-BB9C-F20C75F62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828DE-CF87-4AFD-813B-25545102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1EA17-00B7-4D70-A567-40E1FCBAB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F90BE-F2B4-4A13-A0DA-95FB997B5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3F3B4-8FB6-4B97-91D2-6295B8A51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CD44E-E437-48A3-8C06-97A2B505D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8A193-3191-419D-9CE5-4CC7D5317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B880E-4BA9-4745-9F53-80D18885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4C5FF-CEED-49B3-92B7-4F6EE3ACC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7F19B-A619-4CE6-A68E-B8B09521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2BE02-8ABD-4846-A3A5-31F9E07A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212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制定健康指导方案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健康指导方案的核心内容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健康指导方案的实施与评估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健康指导方案是一种针对特定人群或个体，为其提供健康生活方式、疾病预防和健康管理等方面的指导和建议的计划。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帮助个人建立健康的生活方式，预防和控制疾病，提高生活质量，延长寿命。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通过健康指导，使个人意识到健康生活方式的重要性，从而主动采取健康行为。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通过针对性的健康指导，有效预防和控制慢性疾病、传染病等，降低患病风险。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良好的健康状况可以提高生活质量，减少因疾病导致的身体和心理负担。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遵循健康生活方式和定期的健康指导有助于延长寿命。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提高健康意识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预防和控制疾病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延长寿命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古代文明已有关于健康和养生的记载，如中医、印度吠陀医学等。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古代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随着医学科学的发展，健康指导逐渐成为一门学科，开始在公共卫生领域发挥重要作用。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随着人们对健康的关注度不断提高，健康指导方案逐渐多样化、个性化，涉及更多领域如营养、运动、心理等。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随着科技的发展，健康指导将更加智能化、个性化，与大数据、人工智能等技术结合，实现更精准的指导和管理。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健康指导方案的核心内容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合理的饮食结构是保持健康的关键，饮食指导应注重营养均衡、食物多样化和适量控制。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控制盐、糖、脂肪摄入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根据个人情况和需求，制定合理的热量摄入标准，保持体重在健康范围。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多食用富含膳食纤维的食物，如全谷类、蔬菜、水果和豆类，有助于维持肠道健康。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减少高盐、高糖和高脂肪食物的摄入，降低患高血压、糖尿病和心血管疾病的风险。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适量的运动有助于增强体质、预防疾病和提高生活质量，运动指导应根据个人情况选择合适的运动方式和强度。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如瑜伽和太极等，有助于提高身体柔韧性和平衡能力。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如快走、跑步、游泳等，有助于提高心肺功能和增强心血管健康。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进行适量的肌肉力量训练，有助于增强骨骼密度和肌肉力量。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良好的生活习惯是保持身心健康的重要因素，生活方式指导应关注作息规律、情绪调节和社交互动等方面。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保持规律的作息时间，充足的睡眠有助于恢复体力和精力。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学会调节情绪，保持乐观的心态，避免过度焦虑和抑郁。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积极参与社交活动，与家人和朋友保持联系，增加情感支持和交流。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健康指导方案的实施与评估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https://d.book118.com/227132123043006030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2024-09-01T20:35:55.549</cp:lastPrinted>
  <dcterms:created xsi:type="dcterms:W3CDTF">2024-09-01T12:35:55Z</dcterms:created>
  <dcterms:modified xsi:type="dcterms:W3CDTF">2024-09-01T12:35:57Z</dcterms:modified>
</cp:coreProperties>
</file>