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72ED8-C433-4AA8-9A2E-4EA94734C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A8085-1D0A-4C0A-85F3-EEFBEF051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4BB7F-DC33-4D1C-AECE-3C6C47E53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A9E03-7AFD-4374-8B83-4BF380F2A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B8CA46-09E8-4FF0-8D17-9B99F405E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FD0BE0-7A45-450C-9EB0-E3C0E5D83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7BD549-2E60-4D6F-8B44-BF42E9EA7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1FBAF-19CF-4419-822A-BD562F51A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E0933-B7B7-483E-8FDD-6A6E488E2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6E19E-83E9-4838-B940-D44390E80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51639-8483-4456-B084-89385FD82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3302516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瑜伽旅游的可行性分析方案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社会可行性分析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环境可行性分析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可行性综合评价与建议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44" b="1794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瑜伽旅游通常包括在自然环境中进行瑜伽练习、参观瑜伽圣地、参加瑜伽工作坊和与瑜伽相关的文化活动等。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瑜伽旅游是一种将瑜伽练习和旅游相结合的休闲方式，旨在通过旅行体验和瑜伽练习来达到身心的放松和平衡。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瑜伽旅游的概念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通过分析瑜伽旅游的可行性，为相关企业和政府部门提供决策依据，促进瑜伽旅游产业的发展。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促进旅游业的发展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推广瑜伽文化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提高身心健康水平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瑜伽旅游作为一种新兴的旅游形式，具有很大的市场潜力，可以成为旅游业新的增长点。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通过瑜伽旅游，可以让更多的人了解和体验瑜伽文化，促进瑜伽文化的传播和发展。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瑜伽练习有助于身心健康，通过瑜伽旅游，可以让人们在旅行中放松身心，提高身心健康水平。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可行性分析的目的和意义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旅游需求多样化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现代人对旅游的需求已不再满足于简单的观光，而是追求更深层次的精神体验，瑜伽旅游正符合这一趋势。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市场需求增长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近年来，瑜伽旅游市场需求呈现持续增长态势，市场潜力巨大。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健康意识提升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随着人们对健康的关注度不断提高，瑜伽作为一种身心健康的锻炼方式，受到广泛欢迎。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瑜伽旅游市场需求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63" b="956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年轻白领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工作节奏快，压力大，对身心健康有较高需求。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中老年人群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注重养生，追求身心健康。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瑜伽爱好者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热衷于瑜伽，愿意将瑜伽融入旅游中。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同类产品分析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分析市场上其他瑜伽旅游产品的优缺点，以便更好地定位自己的产品。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明确自己的竞争优势，如特色服务、专业教练团队等。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市场空白点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寻找市场空白点，开发具有创新性的瑜伽旅游产品。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旅游服务技术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整合旅游资源，提供优质的酒店、交通和导游服务。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瑜伽教学技术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提供专业的瑜伽教练，能够教授不同水平的瑜伽动作和呼吸练习。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健康管理技术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建立健康管理系统，记录游客的身体健康状况和瑜伽练习效果。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瑜伽旅游的技术需求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022" b="1702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教练培训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对瑜伽教练进行专业培训，提高教学水平和安全意识。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与旅游公司、酒店和交通部门合作，提供全方位的旅游服务。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健康管理系统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利用物联网技术和大数据分析，实时监测游客的身体状况，提供个性化的健康建议。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建立教练评价体系，确保教练具备专业资质和教学经验。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教练水平不一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与多家旅游公司、酒店和交通部门建立合作关系，提高资源整合效率。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资源整合难度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加强数据加密和备份措施，确保游客个人信息安全。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数据安全风险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技术风险与对策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场地租赁费用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根据不同地段和面积计算租赁费用。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人员薪酬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包括教练、前台、清洁等工作人员的薪酬。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设施购置费用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包括瑜伽设备、健身器材、更衣室等设施的购置费用。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营销与宣传费用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包括网站建设、广告投放等费用。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https://d.book118.com/227133025162006040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2024-09-13T12:05:18.181</cp:lastPrinted>
  <dcterms:created xsi:type="dcterms:W3CDTF">2024-09-13T04:05:18Z</dcterms:created>
  <dcterms:modified xsi:type="dcterms:W3CDTF">2024-09-13T04:05:20Z</dcterms:modified>
</cp:coreProperties>
</file>