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0A06A8-082C-4BB9-AA64-AC90B2997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0BEB1F-5AAE-4D4D-9B11-1FB9C9E7C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C29BD2-24EC-4599-9045-30AE98EA3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D09865-A3B4-4EEB-A114-43A8B9249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3085A8-9C74-43F9-BB04-050F7A4F2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BA23C6-AE3E-42A2-A70B-CBFD07102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FBD14C-1F11-46D7-8FAF-F0BC0EB0C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632520-CF30-4B5A-BFA4-D537FD351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BC4B08-C5B4-4300-B59A-055121F57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2DAEB1-7E6A-416C-BC76-1EAECC510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2DDF8A-431D-4B1F-B5F7-0AD5CAF5A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13412001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粒子植入护理个案分享\n## 1.粒子植入技术简介及发展历程\n### 1.1粒子植入技术的定义与原理\n### 1.2粒子植入技术的发展过程\n### 1.3粒子植入技术的应用领域\n## 2.粒子植入护理个案概述\n### 2.1粒子植入护理个案的定义与特点\n### 2.2粒子植入护理个案的类型与分类\n### 2.3粒子植入护理个案的案例分析\n## 3.粒子植入护理个案的诊断与评估\n### 3.1粒子植入护理个案的诊断标准与方法\n### 3.2粒子植入护理个案的评估内容与方法\n### 3.3粒子植入护理个案的诊断与评估结果分析\n## 4.粒子植入护理个案的治疗与护理方案\n### 4.1粒子植入护理个案的治疗原则与方法\n### 4.2粒子植入护理个案的护理原则与方法\n### 4.3粒子植入护理个案的治疗与护理效果评估\n## 5.粒子植入护理个案的预防与康复\n### 5.1粒子植入护理个案的预防措施与方法\n### 5.2粒子植入护理个案的康复训练与方法\n### 5.3粒子植入护理个案的预防与康复效果评估\n## 6.粒子植入护理个案的挑战与展望\n### 6.1粒子植入护理个案面临的挑战与问题\n### 6.2粒子植入护理个案的发展趋势与前景\n### 6.3粒子植入护理个案的未来研究方向与建议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7900"/>
              <a:t>粒子植入护理个案分享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粒子植入技术简介及发展历程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粒子植入技术的定义与原理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粒子植入技术是一种微创手术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通过穿刺将放射性粒子植入肿瘤组织内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粒子释放低能量射线，杀死肿瘤细胞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减少对周围正常组织的损伤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粒子植入技术的原理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放射性核素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的射线杀伤肿瘤细胞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射线穿透力有限，对周围正常组织影响较小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粒子植入后可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持续释放射线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，有效抑制肿瘤生长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粒子植入技术的起源</a:t>
                </a:r>
                <a:endParaRPr/>
              </a:p>
            </p:txBody>
          </p:sp>
          <p:sp>
            <p:nvSpPr>
              <p:cNvPr id="2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50年代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开始研究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80年代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应用于临床</a:t>
                </a:r>
                <a:endParaRPr/>
              </a:p>
            </p:txBody>
          </p:sp>
          <p:sp>
            <p:nvSpPr>
              <p:cNvPr id="2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粒子植入技术的发展</a:t>
                </a:r>
                <a:endParaRPr/>
              </a:p>
            </p:txBody>
          </p:sp>
          <p:sp>
            <p:nvSpPr>
              <p:cNvPr id="2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单一粒子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多种粒子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的研究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临时植入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永久植入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肿瘤局部治疗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全身治疗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的拓展</a:t>
                </a:r>
                <a:endParaRPr/>
              </a:p>
            </p:txBody>
          </p:sp>
          <p:sp>
            <p:nvSpPr>
              <p:cNvPr id="2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粒子植入技术的发展过程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粒子植入技术在肿瘤治疗中的应用</a:t>
                </a:r>
                <a:endParaRPr/>
              </a:p>
            </p:txBody>
          </p:sp>
          <p:sp>
            <p:nvSpPr>
              <p:cNvPr id="2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胰腺癌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等多种恶性肿瘤的治疗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复发转移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肿瘤的辅助治疗</a:t>
                </a:r>
                <a:endParaRPr/>
              </a:p>
            </p:txBody>
          </p:sp>
          <p:sp>
            <p:nvSpPr>
              <p:cNvPr id="2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粒子植入技术在非肿瘤治疗中的应用</a:t>
                </a:r>
                <a:endParaRPr/>
              </a:p>
            </p:txBody>
          </p:sp>
          <p:sp>
            <p:nvSpPr>
              <p:cNvPr id="2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血管病变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的介入治疗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组织工程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的支架植入</a:t>
                </a:r>
                <a:endParaRPr/>
              </a:p>
            </p:txBody>
          </p:sp>
          <p:sp>
            <p:nvSpPr>
              <p:cNvPr id="2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粒子植入技术的应用领域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粒子植入护理个案概述</a:t>
            </a:r>
            <a:endParaRPr/>
          </a:p>
        </p:txBody>
      </p:sp>
      <p:sp>
        <p:nvSpPr>
          <p:cNvPr id="26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粒子植入护理个案的定义与特点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粒子植入护理个案的定义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针对接受粒子植入治疗的患者的护理个案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涉及患者治疗过程中的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护理评估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护理措施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效果评价</a:t>
                </a:r>
                <a:endParaRPr/>
              </a:p>
            </p:txBody>
          </p:sp>
          <p:pic>
            <p:nvPicPr>
              <p:cNvPr id="2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粒子植入护理个案的特点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个体差异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较大，需要针对性护理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治疗周期长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，需要持续护理干预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并发症风险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较高，需要密切观察与处理</a:t>
                </a:r>
                <a:endParaRPr/>
              </a:p>
            </p:txBody>
          </p:sp>
          <p:pic>
            <p:nvPicPr>
              <p:cNvPr id="2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粒子植入护理个案的类型</a:t>
                </a:r>
                <a:endParaRPr/>
              </a:p>
            </p:txBody>
          </p:sp>
          <p:sp>
            <p:nvSpPr>
              <p:cNvPr id="28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恶性肿瘤粒子植入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护理个案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良性肿瘤粒子植入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护理个案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其他疾病粒子植入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护理个案</a:t>
                </a:r>
                <a:endParaRPr/>
              </a:p>
            </p:txBody>
          </p:sp>
          <p:sp>
            <p:nvSpPr>
              <p:cNvPr id="28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粒子植入护理个案的分类</a:t>
                </a:r>
                <a:endParaRPr/>
              </a:p>
            </p:txBody>
          </p:sp>
          <p:sp>
            <p:nvSpPr>
              <p:cNvPr id="29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按植入部位分类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：如肺粒子植入、肝粒子植入等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按粒子种类分类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：如碘粒子植入、钯粒子植入等</a:t>
                </a:r>
                <a:endParaRPr/>
              </a:p>
            </p:txBody>
          </p:sp>
          <p:sp>
            <p:nvSpPr>
              <p:cNvPr id="29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粒子植入护理个案的类型与分类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粒子植入护理个案的案例分析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案例分析的目的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提高粒子植入护理个案的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为粒子植入护理个案的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提供借鉴</a:t>
                </a:r>
                <a:endParaRPr/>
              </a:p>
            </p:txBody>
          </p:sp>
          <p:pic>
            <p:nvPicPr>
              <p:cNvPr id="3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案例分析的步骤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收集患者基本信息、病史、检查结果等资料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分析患者治疗过程中的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护理问题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制定针对性的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护理计划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评价护理效果，总结经验教训</a:t>
                </a:r>
                <a:endParaRPr/>
              </a:p>
            </p:txBody>
          </p:sp>
          <p:pic>
            <p:nvPicPr>
              <p:cNvPr id="3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粒子植入护理个案的诊断与评估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粒子植入护理个案的诊断标准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根据患者病情、肿瘤分期、身体状况等因素进行综合评估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符合粒子植入治疗的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禁忌症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粒子植入护理个案的诊断方法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等手段进行诊断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结合患者病史、家族史等进行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风险评估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粒子植入护理个案的诊断标准与方法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粒子植入护理个案的评估内容与方法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粒子植入护理个案的评估内容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一般状况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心理状况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生活质量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等方面的评估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患者治疗过程中的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并发症风险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护理需求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等方面的评估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粒子植入护理个案的评估方法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量表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问卷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等工具进行定量评估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访谈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等方法进行定性评估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粒子植入护理个案的诊断与评估结果分析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诊断与评估结果分析的目的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为患者制定个性化的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治疗计划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为粒子植入护理个案的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提供依据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诊断与评估结果分析的方法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统计学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流行病学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等方法进行数据分析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临床实践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专家意见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等进行结果解释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https://d.book118.com/227134120016006043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粒子植入护理个案分享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2024-09-16T19:03:51.487</cp:lastPrinted>
  <dcterms:created xsi:type="dcterms:W3CDTF">2024-09-16T11:03:51Z</dcterms:created>
  <dcterms:modified xsi:type="dcterms:W3CDTF">2024-09-16T11:03:53Z</dcterms:modified>
</cp:coreProperties>
</file>