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2505E-B9DF-4FB0-9EF3-51770AF14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9DC07-9BE0-474E-AEA5-D04C6BCAC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217E7-3E9D-40D4-9CFF-589AD786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B2464-6F5E-4336-B064-CAEA350C5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9647A-726F-4D6F-BD7B-CDB918E2E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8A5A2-4B2C-438F-9A90-A2A8826E5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04CBF-CE56-4E65-A45A-5B38E1984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27FB9-9072-4087-BC1B-BFF9F33E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08495-A108-4F6F-8599-485972F95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4D5DE-0F93-41B6-B9E7-2154EBC22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708F8-70B4-4313-87A4-D90D9FEA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3510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5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5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EBS项目管理介绍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项目概述与目标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EBS系统简介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项目管理方法与流程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项目团队组建与角色分工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项目进度计划与监控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项目风险识别与应对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项目质量管理与验收标准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项目概述与目标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项目背景及意义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企业资源规划（ERP）系统是现代企业运营的核心，Oracle E-Business Suite（EBS）是Oracle公司推出的集成化ERP解决方案。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随着企业业务的发展和复杂化，对项目管理的要求也越来越高，Oracle EBS项目管理模块提供了全面的项目管理和控制功能。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本项目旨在通过实施Oracle EBS项目管理模块，提高企业项目管理的效率和质量，促进企业业务的持续发展。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项目目标与期望成果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整合企业资源，优化项目资源配置，提高资源利用率。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实现项目全生命周期管理，包括项目立项、计划、执行、监控和收尾等各个阶段。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提升项目团队协作和沟通能力，提高项目管理效率和质量。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强化项目风险管理，降低项目风险，提高项目成功率。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实施步骤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本项目将分为需求分析、方案设计、系统实施、测试验收等多个阶段进行实施。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项目范围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本项目将涵盖企业内所有项目的管理，包括IT项目、研发项目、市场营销项目等。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关键业务领域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项目管理模块将涉及项目计划、项目资源、项目成本、项目风险、项目沟通等关键业务领域。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项目范围及关键业务领域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EBS系统简介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财务管理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EBS提供了一套完整的财务管理解决方案，包括总账、应收、应付、固定资产、成本管理等模块，支持多币种、多会计准则，能够满足企业复杂的财务管理需求。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EBS的项目管理模块提供了项目计划、项目预算、项目成本、项目进度等全方位的项目管理功能，帮助企业实现项目的有效监控和管理。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EBS的人力资源管理模块涵盖了员工信息管理、薪资管理、考勤管理、招聘管理等各个方面，实现了人力资源的集中管理和优化配置。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EBS的采购管理模块支持从采购申请、采购订单、收货、发票到付款的完整采购流程，实现了采购过程的自动化和标准化，提高了采购效率和透明度。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Oracle EBS系统功能与特点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流程优化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EBS通过自动化的业务流程和标准化的操作规范，帮助企业优化管理流程，提高工作效率。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决策支持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EBS提供了丰富的报表和分析工具，为企业决策者提供准确、及时的数据支持，提高决策的科学性和有效性。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资源整合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EBS实现了企业资源的集中管理和共享，促进了企业内部资源的优化配置和高效利用。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Oracle EBS在企业管理中的应用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Oracle EBS系统架构与部署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EBS采用多层架构设计，包括数据库层、应用层、表现层等，支持分布式部署和负载均衡，保证了系统的高可用性和可扩展性。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部署方式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EBS支持多种部署方式，包括单机部署、集群部署、云部署等，企业可以根据自身需求和实际情况选择合适的部署方式。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系统安全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Oracle EBS提供了完善的安全机制，包括身份验证、权限控制、数据加密等，确保了系统数据的安全性和保密性。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系统架构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项目管理方法与流程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瀑布模型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按照顺序逐步完成项目的各个阶段，每个阶段都有明确的输入和输出，强调严格的阶段划分和评审。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预测型生命周期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在项目开始时对范围、时间和成本进行预测，并在整个项目期间保持相对稳定。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变更控制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通过严格的变更控制流程来管理项目变更，确保项目按照预定计划进行。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传统项目管理方法概述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迭代开发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通过不断迭代来开发和完善产品，每个迭代周期都会生成一个可交付的产品增量。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跨职能团队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强调团队成员之间的紧密协作和沟通，以快速响应变更和解决问题。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持续反馈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通过持续的用户反馈来指导项目开发和改进，确保产品满足用户需求。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敏捷项目管理方法介绍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项目立项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明确项目目标、范围、时间和成本等关键要素，制定项目章程并获得批准。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项目计划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制定详细的项目计划，包括任务分解、资源分配、进度安排和风险管理等。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项目执行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按照项目计划进行实施，包括采购、生产、质量控制和财务管理等各个环节。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项目监控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对项目进度、成本和质量进行实时监控，确保项目按照预定计划进行。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项目变更管理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对项目过程中出现的变更进行评估和批准，并调整项目计划和资源分配。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项目收尾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对项目进行总结和评估，包括项目成果验收、经验教训总结和资料归档等。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Oracle EBS项目管理流程详解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项目团队组建与角色分工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https://d.book118.com/227135103006006035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2024-09-09T06:14:01.209</cp:lastPrinted>
  <dcterms:created xsi:type="dcterms:W3CDTF">2024-09-08T22:14:01Z</dcterms:created>
  <dcterms:modified xsi:type="dcterms:W3CDTF">2024-09-08T22:14:03Z</dcterms:modified>
</cp:coreProperties>
</file>