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86195-9C0D-4389-A60C-F8E0D54FE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CE55D-D93F-41E0-9FB3-45310C345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A7BF2-138B-4524-AD50-CF6FF4810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A5CB5-0464-4783-981D-FCE2EA8EC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2252FA-9122-4696-80F7-2E1A39EE8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73B4B2-92B6-46F0-B87C-1D63DF7EA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F6CA91-BC9E-4691-9DA9-268973DE1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30EAC-4FFD-42CC-A67F-824364DA4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9C99D5-57E6-4187-85CF-2DF726F98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1ACF2-2F6D-47B5-AFCF-EA12C440A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ECE3D-8D89-4328-8297-A7111A85D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36060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放射诊疗设备的操作规程与安全操作指南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2024-01-15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操作规程详解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安全操作指南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放射诊疗设备风险评估与管理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法律法规与行业标准解读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放射诊疗设备定义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放射诊疗设备是指利用放射性物质或放射线技术，对人体内部结构和功能进行检查、诊断和治疗的医疗设备。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根据放射源和放射线的不同，放射诊疗设备可分为X射线设备、核医学设备、放射治疗设备等。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放射诊疗设备通过向人体内部发射一定能量的射线，与人体组织相互作用，产生吸收、散射、荧光等效应，进而获取人体内部结构和功能的信息。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放射诊疗流程包括患者准备、设备操作、图像获取、结果分析和报告等环节。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放射诊疗原理及流程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X射线设备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核医学设备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放射治疗设备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常见放射诊疗设备介绍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包括X射线机、CT机等，主要用于对人体进行透视和摄影检查，获取骨骼、内脏等部位的影像信息。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包括伽马相机、PET/CT等，利用放射性核素进行人体内部结构和功能的显像检查，用于诊断肿瘤、心脏病等疾病。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包括直线加速器、钴60治疗机等，用于治疗肿瘤等疾病，通过向病灶部位发射高能射线，破坏肿瘤细胞的DNA结构，达到治疗目的。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操作规程详解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210739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20364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4843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188662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启动流程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003041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打开设备主电源，启动系统。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129542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进行设备自检，确保各部件工作正常。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设备启动与关闭流程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设备启动与关闭流程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关闭流程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结束所有诊疗操作。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初始化设备参数，为诊疗做好准备。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关闭设备主电源，停止系统运行。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断开与患者的连接，确保患者安全。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设备启动与关闭流程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根据诊疗需求，选择合适的患者体位。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调整固定装置，使患者舒适并减少移动。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使用激光定位灯或影像引导系统，精确确定照射区域。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使用专用固定装置，如真空垫、固定带等，确保患者体位稳定。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患者定位与固定方法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曝光参数设置及调整技巧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参数设置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在设备操作界面输入参数，并进行确认。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根据实时图像反馈，微调曝光参数以获得最佳图像质量。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根据诊疗需求和患者情况，选择合适的曝光剂量、时间等参数。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调整技巧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注意观察患者反应，及时调整参数以减少患者不适。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图像获取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操作人员需确保数据采集完整，并及时保存。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在曝光过程中，设备会自动采集图像数据。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图像获取与处理步骤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943" b="7943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图像处理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使用专用图像处理软件，对获取的图像进行后处理。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调整图像对比度、亮度等参数，优化图像质量。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根据需要，进行图像裁剪、旋转等操作，以便医生准确诊断。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图像获取与处理步骤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安全操作指南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在操作放射诊疗设备时，必须穿戴铅围裙、铅围脖、铅帽、铅眼镜等个人防护用品，以减少辐射对操作人员的伤害。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穿戴防护用品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在放射诊疗设备周围设置明显的安全警示标识，提醒非操作人员注意避让，确保设备运行时不会对他人造成伤害。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设置安全警示标识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根据患者的具体情况和诊疗需求，合理调整放射诊疗设备的参数，控制辐射剂量在安全范围内，避免对患者和操作人员造成不必要的伤害。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控制辐射剂量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熟悉设备性能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在操作放射诊疗设备前，必须熟悉设备的性能、结构、工作原理及操作流程，确保能够正确、熟练地使用设备。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严格按照放射诊疗设备的操作规程进行操作，不得随意更改设备参数或违反操作流程，确保设备的安全运行。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保持设备清洁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定期清洁放射诊疗设备的外壳、操作台等部位，确保设备的清洁卫生，防止因灰尘、污垢等引起的故障。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https://d.book118.com/227136060066006033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2024-09-06T22:14:42.946</cp:lastPrinted>
  <dcterms:created xsi:type="dcterms:W3CDTF">2024-09-06T14:14:42Z</dcterms:created>
  <dcterms:modified xsi:type="dcterms:W3CDTF">2024-09-06T14:14:45Z</dcterms:modified>
</cp:coreProperties>
</file>