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7730D-2874-48A9-AD26-65A5405BD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A100A-6C76-475A-8A51-8FE952C59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8E80C-3E48-4F5E-B41E-FF75E58B1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CAC04-9A7A-4B6E-8356-93B0FBC50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61AC4-DB11-44CF-829D-C7F3E9E9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57DD1-D0A8-4EE3-BCF9-32699C17F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F665B-DF39-4459-9B01-84BFF9379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B5F8E-2F54-4ABE-9CEF-514C47B7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30CDB-8CD6-48A9-95A8-DA7DC301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FD34C-C5DA-4B56-81B7-7B254CF98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81C83-93A9-4E49-931E-114702549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61320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掌握市场乐章—定价原理与价格策略的应用艺术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价格策略应用艺术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价格调整与应对竞争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价格策略实施与评估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定价是企业根据市场需求、成本结构和竞争状况，为产品或服务设定价格的过程。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定价直接影响企业的收入、利润和市场地位，是市场营销策略的核心要素之一。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企业的定价目标通常包括利润最大化、市场份额扩大、品牌形象塑造等。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制定定价策略时应遵循公平、合理、透明和可持续等原则，确保价格与产品或服务的价值相符，同时考虑消费者的购买能力和市场接受度。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4" r="1379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以产品成本为基础，加上一定的利润率来设定价格。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根据市场需求和消费者购买意愿来设定价格，如拍卖、议价等。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以竞争对手的价格为参考，制定相应的价格策略以获取竞争优势。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根据产品或服务为消费者创造的价值来设定价格，强调产品或服务的独特性和附加值。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在产品的成本上加上一个固定的加成比例来确定产品的销售价格。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简单易行，能够保证企业获得一定的利润。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忽略了市场需求和竞争状况，可能导致定价过高或过低。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适用于成本相对稳定、市场需求波动不大的产品。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成本加成法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250" r="5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边际贡献法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根据产品的边际贡献（销售收入减去变动成本）来确定产品的销售价格。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忽略了固定成本，可能导致企业长期亏损。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考虑了产品的变动成本，能够更好地反映产品的盈利能力。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适用于变动成本占比较大、固定成本相对稳定的产品。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55" r="263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根据产品的盈亏平衡点（销售收入等于总成本）来确定产品的销售价格。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考虑了产品的全部成本，能够确保企业不亏损。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忽略了市场需求和竞争状况，可能导致定价过高或过低。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适用于市场需求波动较大、企业需要确保不亏损的产品。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盈亏平衡点法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消费者需求与价格弹性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分析消费者需求与价格之间的关系，掌握价格弹性概念及其在定价策略中的应用。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了解消费者在购买商品或服务时的决策过程，包括需求识别、信息搜索、评估选择、购买决策和购后行为。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消费者心理与行为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研究消费者的心理特征和行为习惯，如感知、学习、记忆、态度、情感等，以揭示消费者对价格的敏感度和接受度。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理解消费者需求心理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根据不同消费者群体的需求差异，将市场划分为若干个子市场，每个子市场具有相似的需求特征。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针对不同子市场的消费者需求，制定不同的价格策略，以满足不同消费者的购买能力和购买意愿。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在同一时间对同一种产品向不同的购买者索取不同的价格，以实现收益最大化。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需求差异法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根据竞争对手的价格水平来制定自己的价格策略，以保持竞争优势或避免价格战。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根据产品成本加上一定的利润来制定价格，以确保企业的盈利目标。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逆向定价流程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首先确定市场可接受的价格水平，然后逆向推算出产品的成本、费用及利润等指标，以此为基础制定价格策略。这种方法强调以市场需求和竞争状况为导向，打破了传统的以成本为基础的定价模式。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逆向定价法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https://d.book118.com/227136132033006036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2024-09-11T02:15:25.562</cp:lastPrinted>
  <dcterms:created xsi:type="dcterms:W3CDTF">2024-09-10T18:15:25Z</dcterms:created>
  <dcterms:modified xsi:type="dcterms:W3CDTF">2024-09-10T18:15:27Z</dcterms:modified>
</cp:coreProperties>
</file>