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2125E-A161-4E59-92BB-762F4BBEF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2FFF0-86BC-4A93-8271-F9817F71A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67FCB-F17A-45F8-82E1-D5CC14327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8CD22-B9F6-4049-8F68-3B8FBE046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0C760F-DDE5-4EFA-95A2-AE34075AA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D20B5E-6A2C-45FC-ACD9-5346AE1A3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42B307-917E-49C2-BF21-1B0846ECB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47FECB-4A4F-43F9-9989-22B53DFB3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D30854-5CF5-41C3-8A4E-C4053A9CE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D2EFB-F77C-4E5B-B4C8-70D070951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3DFC70-60B7-4C94-875D-B2831809A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13613602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营销渠道营运资金管理案例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营销渠道营运资金管理理论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案例分析：某公司营销渠道营运资金管理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解决方案和建议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通过合理的营销渠道营运资金管理，企业能够更好地应对市场变化，提高市场竞争力。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良好的营销渠道营运资金管理有助于企业实现可持续发展，为企业的长期发展奠定基础。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提高资金使用效率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有效的营销渠道营运资金管理能够优化资金配置，提高资金使用效率，降低企业运营成本。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营销渠道营运资金管理的重要性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推动营销渠道营运资金管理理论的发展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通过案例研究，不断完善和丰富营销渠道营运资金管理理论，为相关学科的发展做出贡献。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分析营销渠道营运资金管理的实践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通过案例研究，深入了解营销渠道营运资金管理的实际操作和经验，为企业提供参考和借鉴。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探讨营销渠道营运资金管理的优化策略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通过案例分析，总结出营销渠道营运资金管理的优化策略，为企业提升管理水平提供指导。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案例研究的目的和意义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营销渠道营运资金管理理论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营销渠道营运资金管理的概念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营销渠道营运资金管理是指企业通过优化营销渠道的营运资金，提高营销效率和资金使用效益的过程。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它涉及企业与渠道伙伴之间的资金流、物流和信息流的管理，以确保营销活动的顺利进行。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效率原则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通过有效的营运资金管理，提高营销渠道的效率和效益。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与渠道伙伴建立良好的合作关系，共同优化营运资金管理。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风险控制原则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在管理过程中，应注重风险控制，确保营销活动的稳定性和可持续性。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营销渠道营运资金管理的原则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根据市场需求和竞争状况，合理设置渠道层级和成员，降低渠道成本。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优化渠道结构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通过建立信息共享平台，实现企业与渠道伙伴之间的信息实时传递与共享。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建立信息共享机制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根据渠道伙伴的信用状况和业务规模，制定合理的信用政策，降低应收账款风险。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制定合理的信用政策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优化物流配送体系，提高存货周转率，降低库存成本。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加强物流管理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营销渠道营运资金管理的策略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案例分析：某公司营销渠道营运资金管理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https://d.book118.com/227136136022006043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2024-09-16T20:04:21.811</cp:lastPrinted>
  <dcterms:created xsi:type="dcterms:W3CDTF">2024-09-16T12:04:21Z</dcterms:created>
  <dcterms:modified xsi:type="dcterms:W3CDTF">2024-09-16T12:04:23Z</dcterms:modified>
</cp:coreProperties>
</file>