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9BEF54-263D-4350-9491-17047669A8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D999CC-736D-4F77-AC4E-F2A5639083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3854D52-EF28-410A-B33F-00E399EE7D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96D1B9-124B-487C-83C1-2BA37C7843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F9EDF8-312D-4003-89FD-C1F04793E1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3419FA-B524-4F0A-966D-3860BBF967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EAB5B5-C29F-48DF-B2CA-CD5D715338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2D48AA-ACA2-465E-A22A-7039493E62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91E42A-B0CF-483D-A855-A9A771EE84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6C72A0-1639-459D-A011-1DB96302E5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D229BC-72C3-43D7-B423-F2E8E12403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714304500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高速公路收费站口突发事件处理与应急预案要点</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汇报人：AA</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2024-01-13</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AA</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突发事件概述与分类</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应急预案制定与实施</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现场处置措施与方法</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信息报告与沟通协作机制</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风险评估与预警系统建设</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总结回顾与持续改进计划</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突发事件概述与分类</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突发事件定义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指在高速公路收费站口突然发生的、造成或可能造成严重社会危害，需要采取应急处置措施予以应对的自然灾害、事故灾难、公共卫生事件和社会安全事件。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影响范围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突发事件可能导致收费站口交通拥堵、人员伤亡、财产损失等不良影响，严重情况下可能影响到整个高速公路网的正常运行。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定义及影响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社会安全事件</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如恐怖袭击、群体性事件等，可能对收费站口安全造成威胁。</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公共卫生事件</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如疫情、食物中毒等事件，需要在收费站口进行检疫、防控等措施。</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设备故障</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如收费系统、监控系统等设备出现故障，影响收费站口正常运营。</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自然灾害</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如暴雨、洪涝、地震等不可抗力因素导致收费站口设施损坏或交通受阻。</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交通事故</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包括车辆追尾、侧翻、撞击收费站设施等事故，可能导致人员伤亡和交通拥堵。</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常见类型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发生原因</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突发事件的发生原因多种多样，可能包括自然因素、人为因素、技术因素等。其中，人为因素和技术因素往往可以通过加强管理和技术升级来预防和减少。</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突发事件往往在短时间内突然发生，给收费站口带来巨大压力。</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事件的发生时间、地点和影响程度往往难以预测，增加了应对的难度。</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突发事件可能对人员安全、财产安全和社会秩序造成严重威胁。</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需要在短时间内做出反应，采取紧急措施来减轻事件的影响。</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突然性</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危害性</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紧急性</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不确定性</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发生原因及特点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应急预案制定与实施</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12" r="326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979" r="3197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为了有效应对高速公路收费站口可能发生的各类突发事件，保障人员安全，减少财产损失，维护交通秩序，制定应急预案。</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以人为本，科学应对；预防为主，防救结合；统一领导，分级负责；属地管理，条块结合；依法规范，加强管理。</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原则</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制定目的和原则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成立高速公路收费站口应急指挥部，下设综合协调组、现场处置组、医疗救护组、交通管制组、后勤保障组等。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组织结构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应急指挥部负责统一指挥和协调应急处置工作；综合协调组负责信息收集、传递和报告；现场处置组负责现场应急处置和救援；医疗救护组负责受伤人员救治和转运；交通管制组负责交通疏导和管制；后勤保障组负责应急物资和装备的储备和调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职责</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明确组织结构和职责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62" r="250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应急资源</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包括应急队伍、应急装备、应急物资等。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准备措施</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加强应急队伍建设，提高应急处置能力；加强应急装备和物资的储备和管理，确保随时可用；加强与相关部门的沟通协调，建立联动机制。</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调配方式</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根据突发事件的性质和规模，及时启动应急预案，调配相应的应急资源，确保应急处置工作的顺利进行。同时，加强与相关部门的沟通协调，实现资源共享和协同应对。</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应急资源准备与调配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现场处置措施与方法</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在发生突发事件时，收费站应立即启动相应的应急预案，组织人员迅速响应。</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立即启动应急预案</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报告上级主管部门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协调联动机制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在启动应急预案的同时，收费站应及时向上级主管部门报告事件情况，请求指导和支援。</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收费站应与高速交警、路政、医疗急救等相关部门建立协调联动机制，共同应对突发事件。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快速响应机制建立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1320" b="213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160" b="216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29" b="72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交通管制与疏导策略</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交通管制措施</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根据事件性质和现场情况，收费站应配合高速交警采取必要的交通管制措施，如封闭车道、限制通行等。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车辆疏导方案</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收费站应制定科学合理的车辆疏导方案，通过指示牌、广播等方式引导车辆有序通行，避免交通拥堵和混乱。</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特殊情况处理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对于特殊情况，如危险品泄漏、重大交通事故等，收费站应根据实际情况采取更为严格的交通管制和疏导措施。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https://d.book118.com/227143045006006035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2024-09-09T06:15:13.699</cp:lastPrinted>
  <dcterms:created xsi:type="dcterms:W3CDTF">2024-09-08T22:15:13Z</dcterms:created>
  <dcterms:modified xsi:type="dcterms:W3CDTF">2024-09-08T22:15:15Z</dcterms:modified>
</cp:coreProperties>
</file>