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86EE0B-009C-4DF8-9DB2-7E98674B93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5F1B6F-E8C7-4FE4-B728-9C8B0AE4EA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E97875-4465-404B-882A-40D652979E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4AEC1B-4E7D-4858-BE4B-7EB5F3C6F0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5AC787D-A3A1-4EAA-A8E9-7F2A3CD407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09203A3-04EB-49D8-B52D-B232921BF9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BA84912-A971-404C-8009-A1FF22E565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8B9911-184B-4E7F-BBD9-4B40B1AF72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D08353-11E4-49F0-BAB4-D45874CECB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76F4C3-A01D-4F5C-B275-4F4DD30ED5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3D39E8-14CE-4497-B6EB-EFC77CA780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7144110052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投资公司个人年终总结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/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个人工作成果与业绩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团队协作与沟通能力提升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专业知识与技能提高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应对挑战与解决问题能力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展望未来发展规划与目标设定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回顾过去一年的工作成果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对投资公司个人在过去一年中所负责的工作进行全面梳理和总结，以展示工作成果和进步。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展望未来一年的发展目标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基于过去一年的经验和市场趋势，为下一年度制定合理的发展目标和计划。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促进个人成长和团队发展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通过总结和分享经验教训，提升个人能力和团队整体实力，实现共同进步。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汇报个人在投资领域所取得的业绩，包括投资收益、风险控制、投资组合管理等方面的表现。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投资业绩回顾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市场分析与展望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个人能力提升与成长计划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分析当前市场形势和未来趋势，提出针对性的投资策略和建议。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总结个人在团队协作、沟通协作等方面的表现，以及为提升团队效率所提出的建议。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评估自身在投资领域的专业能力和素养，提出具体的学习计划和成长目标。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个人工作成果与业绩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本年度共负责了10个项目，涵盖了科技、医疗、教育等多个领域。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项目数量与类型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所有项目均按照计划顺利推进，其中8个项目已成功完成投资，2个项目正在洽谈中。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项目进展与完成情况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与团队成员保持密切沟通与协作，确保项目进展顺利，及时解决问题。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本年度负责项目概述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经过对已完成投资项目的统计，平均投资回报率为20%，超过了公司预期目标。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投资回报率统计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对回报率较高的项目进行深入分析，发现这些项目具有市场前景广阔、团队实力强大、风险控制得当等共同特点。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高回报率项目分析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8691" r="8691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针对回报率较低的项目，认真总结经验教训，发现存在市场判断失误、风险控制不足等问题，为后续投资决策提供参考。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低回报率项目反思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项目投资回报率分析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成功经验总结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从成功案例中提炼出共性的成功经验，如敏锐的市场洞察力、准确的投资判断、有效的风险控制措施等。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成功案例介绍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挑选出2-3个成功案例进行详细介绍，包括项目背景、投资逻辑、回报情况等。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未来工作展望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基于本年度的工作成果与经验总结，明确下一年的工作目标和计划，包括拓展投资领域、提高投资回报率、加强团队协作等方面的具体措施。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成功案例分享与经验总结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团队协作与沟通能力提升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与下属合作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积极倾听下属的意见和建议，关注他们的成长和发展。通过合理的任务分配和激励机制，激发团队的积极性和创造力。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与同事协作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与同事保持良好的沟通和协作，共同解决工作中遇到的问题。通过分享经验和知识，促进团队整体水平的提升。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与上级沟通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定期向上级汇报工作进展，及时反馈问题和挑战，寻求指导和支持。通过有效的沟通，确保工作方向与公司战略保持一致。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与上级、下属及同事沟通协作情况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优化合作流程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梳理和优化跨部门合作流程，减少不必要的沟通和协调成本。通过制定明确的合作计划和分工，提高工作效率。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建立信任关系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主动与其他部门同事建立联系，增进彼此了解和信任。通过积极参与跨部门活动和交流，为合作打下坚实基础。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明确合作目标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在跨部门合作中，明确共同的目标和利益点，确保各方能够朝着同一方向努力。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跨部门合作经验分享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通过参加培训、阅读相关书籍和请教经验丰富的领导者，不断提升自己的领导力。学会如何激发团队成员的潜力、调动积极性和处理团队冲突。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在领导团队方面取得显著成果，包括提高团队士气、增强团队凝聚力和执行力。团队成员之间互相信任、积极协作，共同为公司的发展做出贡献。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领导力提升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团队管理成果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领导力提升及团队管理成果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https://d.book118.com/227144110052006042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2024-09-15T14:18:39.716</cp:lastPrinted>
  <dcterms:created xsi:type="dcterms:W3CDTF">2024-09-15T06:18:39Z</dcterms:created>
  <dcterms:modified xsi:type="dcterms:W3CDTF">2024-09-15T06:18:41Z</dcterms:modified>
</cp:coreProperties>
</file>