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11DD47-4BD9-429C-A083-7D0B35095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6D3ABE-D998-47FA-A304-61DF9CE4A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38027C-BCDB-4AA9-851F-B9CE581E4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8A71C6-E959-492D-A8BF-E97A02185A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EB4470-D36D-4531-8301-0EE0737498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E2F25C-D158-4B7E-8A4F-7B5E9D1382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928165-2A36-4DE7-BAA0-B3A51122CB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43B1A9-416B-4B59-9A40-3052FF6E5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BECD3A-315F-42EC-9E44-2715830A2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CD70F-3AB0-4AA4-BECC-A5FE28F7F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7E16E-CAFC-4343-9959-3C127FC4E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45142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新能源与电网建设的协同发展</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电网建设的重要性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新能源与电网建设的协同发展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政策与市场环境分析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新能源概述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新能源发电具有间歇性和不稳定性的特点，给电网稳定运行带来挑战。同时，新能源发电的接入需要大量资金和技术支持，也是一大挑战。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新能源的发展为电网建设提供了新的机遇。通过合理规划和管理，可以实现新能源的高效接入和利用，推动电网的可持续发展。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新能源接入电网的挑战与机遇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机遇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挑战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加强科技创新</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通过科技创新提高新能源发电的效率和稳定性，降低成本，提升电网的智能化水平。</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加强国际合作</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加强国际合作，共同推进新能源与电网建设的协同发展，实现互利共赢。</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推进基础设施建设</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加大新能源和电网基础设施建设投入，提高电网的承载能力和智能化水平。</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强化政策引导</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政府应制定相关政策，鼓励新能源的开发和利用，推动电网建设的升级和改造。</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新能源与电网建设的协同发展策略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电网建设的重要性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优化能源配置</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电网建设能够实现能源的远程传输和优化配置，提高能源利用效率。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促进可再生能源发展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电网建设为可再生能源接入提供了平台，有助于可再生能源的大规模开发和利用。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提高能源供应可靠性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完善的电网能够保障能源供应的稳定性和可靠性，减少能源中断的风险。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电网建设对能源传输和分配的影响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促进能源结构调整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电网建设有助于推动能源结构的优化调整，降低对化石能源的依赖。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提高应对突发事件能力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完善的电网能够在应对自然灾害等突发事件时，保障能源供应的稳定性。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保障国家能源安全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强大的电网能够保障国家能源供应的自主可控，降低对外部能源的依赖。</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电网建设与能源安全的关系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38" r="2583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随着技术的发展，电网建设将向智能化、自动化的方向发展，提高电网的运行效率和安全性。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为应对气候变化和环境保护的需求，电网建设将更加注重清洁能源的开发和利用，降低碳排放。</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绿色化发展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随着区域经济的发展和跨国能源合作的加强，电网建设的互联互通将成为重要趋势。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互联互通发展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电网建设面临着技术、资金、政策和环境等多方面的挑战，需要政府、企业和社会的共同努力来推动其发展。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挑战与应对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电网建设的发展趋势与挑战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新能源与电网建设的协同发展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随着新能源的大规模开发利用，电网建设需要适应新能源的接入和传输需求，提高电网的稳定性和可靠性。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新能源对电网建设的影响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电网建设为新能源提供了接入和传输的通道，促进了新能源的开发利用，同时也有助于降低新能源的成本和提高其市场竞争力。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电网建设对新能源发展的影响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新能源与电网建设的相互影响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958" r="21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新能源在电网建设中主要用于发电、储能和智能微电网等方面，有助于提高电网的能源利用效率和可再生能源的利用率。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新能源在电网建设中的应用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通过优化新能源的配置和调度，可以降低电网的运行成本和提高其稳定性，同时也有助于减少温室气体排放和推动能源转型。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新能源在电网建设中的优化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新能源在电网建设中的应用与优化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电网建设在新能源发展中的作用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电网建设为新能源提供了接入和传输的通道，促进了新能源的大规模开发和利用，同时也有助于提高能源安全和能源独立性。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电网建设在新能源发展中的挑战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随着新能源的大规模开发和利用，电网建设面临着如何适应高比例可再生能源、如何提高电网的稳定性和可靠性以及如何降低电网的运行成本等挑战。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电网建设在新能源发展中的作用与挑战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https://d.book118.com/227145142112006034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2024-09-08T12:38:41.762</cp:lastPrinted>
  <dcterms:created xsi:type="dcterms:W3CDTF">2024-09-08T04:38:41Z</dcterms:created>
  <dcterms:modified xsi:type="dcterms:W3CDTF">2024-09-08T04:38:43Z</dcterms:modified>
</cp:coreProperties>
</file>