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5E5A8-6BF1-4FC6-8DC3-FB7794186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EB9DB-24CF-432F-8D59-33ED7EA43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2C058-76A9-471D-BBAD-01F05C0B9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2F08B-7F9A-4393-8F85-9EDE4EDA7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4A751B-9DFF-4E88-817A-1B71BD867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7F9AB5-48CE-41BE-A57F-4169F40D1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FB37DF-FFF0-422F-AB92-A49353F21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F7794-E59E-4B3B-B616-AC37344DA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009D6-6D97-46D4-8DBA-497A1CE1F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C351E-7AF0-4EF8-851A-3493A215B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36BE4-A8FB-4774-B91B-E53B74F01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46011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全网营销的渠道选择与策略分析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全网营销渠道概述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搜索引擎营销策略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随着互联网技术的不断发展和普及，网络营销已成为企业不可或缺的一部分。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互联网普及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208" r="19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79" r="133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消费者越来越依赖网络进行信息获取和购物决策，企业需要适应这一变化。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网络营销的低成本和高效率使得竞争愈发激烈，企业需要寻找差异化竞争优势。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381" r="1638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通过网络营销，企业可以迅速提高品牌曝光度和知名度。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网络营销有助于企业突破地域限制，拓展更广阔的市场空间。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通过网络营销手段，企业可以吸引更多潜在客户，提高销售业绩。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网络营销有助于企业与消费者建立更紧密的联系，提升客户满意度和忠诚度。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增强客户关系管理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全网营销渠道概述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在抖音、快手等短视频平台发布创意视频，吸引用户关注和转发，提升品牌影响力。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利用微博平台发布内容，与用户互动，提升品牌曝光度和知名度。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通过微信公众号、小程序、朋友圈等渠道，实现品牌推广、用户沉淀和销售转化。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社交媒体渠道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496" r="244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通过优化网站结构和内容，提高网站在搜索引擎中的排名，增加曝光和流量。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SEO优化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在搜索引擎中投放广告，精准定位目标用户，实现品牌曝光和销售转化。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SEM投放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搜索引擎渠道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内容营销渠道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博客营销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通过撰写专业、有价值的博客文章，吸引目标用户关注和信任，提升品牌影响力。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新闻稿发布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将品牌动态、产品信息以新闻稿的形式发布到各大媒体平台，增加品牌曝光度。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通过发送电子邮件的方式，向目标用户推送品牌动态、产品信息等内容，实现精准营销。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EDM营销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鼓励用户订阅品牌邮件，定期推送优质内容，增强用户粘性和忠诚度。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邮件订阅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电子邮件渠道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与合作伙伴建立联盟关系，共同推广产品和服务，实现资源共享和互利共赢。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与意见领袖、网红等合作，借助其影响力和粉丝基础，提升品牌知名度和美誉度。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联盟营销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合作伙伴渠道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明确产品或服务的主要受众群体，包括年龄、性别、地域、职业等方面的特征。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受众需求调研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通过市场调研、用户访谈等方式，深入了解目标受众的需求、痛点和期望。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受众行为分析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研究目标受众的消费行为、信息获取渠道和社交媒体使用习惯等，为后续营销策略制定提供依据。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分析竞争对手的产品特点，找出自身产品的独特之处和优势，制定差异化营销策略，以突出产品个性和吸引消费者。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通过统一的视觉设计、宣传口号等元素，塑造独特的品牌形象，加深消费者对产品的认知和记忆。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根据目标受众的需求和市场竞争情况，明确产品在市场中的定位，包括产品的功能、特点、品质等方面的描述。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根据目标受众需求和产品定位，制定相应的产品策略，包括产品定价、促销、新品推广等方面的计划。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选择合适的销售渠道，如线上商城、社交媒体、第三方平台等，以确保产品能够覆盖到目标受众。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制定多元化的传播策略，包括广告投放、公关活动、内容营销等多种手段，以提高品牌知名度和产品曝光度。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传播策略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营销组合策略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" r="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在营销执行过程中，密切关注市场动态和消费者反馈，及时调整营销策略和方案，以适应市场变化和提高营销效果。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在营销活动结束后，对营销效果进行全面的评估和总结，分析成功经验和不足之处，为后续营销活动提供参考和借鉴。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营销执行计划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效果评估与总结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利用微信公众号、小程序、朋友圈等渠道，进行品牌推广、用户互动和销售转化。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通过微博平台发布内容，引导用户关注和转发，扩大品牌曝光度和影响力。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抖音营销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借助抖音短视频平台，展示产品特点和品牌形象，吸引目标用户关注和购买。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社交媒体平台选择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结合品牌特点和目标用户需求，创作有趣、有料、有用的内容，吸引用户关注和转发。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通过社交媒体广告、KOL合作、话题营销等方式，将内容传播给更多目标用户。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传播策略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内容创意与传播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广告形式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选择适合品牌的广告形式，如图文广告、视频广告、信息流广告等。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根据目标用户特征和兴趣偏好，制定精准的广告投放策略，提高广告效果。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社交媒体广告投放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实时监测社交媒体营销数据，包括曝光量、点击量、转化率等关键指标。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根据数据分析结果，调整营销策略和广告投放策略，提高营销效果和投资回报率。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数据监测与优化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搜索引擎营销策略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https://d.book118.com/227146011101006031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2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2024-09-03T18:17:11.808</cp:lastPrinted>
  <dcterms:created xsi:type="dcterms:W3CDTF">2024-09-03T10:17:11Z</dcterms:created>
  <dcterms:modified xsi:type="dcterms:W3CDTF">2024-09-03T10:17:14Z</dcterms:modified>
</cp:coreProperties>
</file>