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30CA3-B0C5-49B9-B1DE-2E400E2BF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9C684-2204-45CE-A4F7-8E50BFC49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B2F3F-358D-469D-B97C-6AA63DBCF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8FD49-534C-4AB7-B0F2-6DCAD4773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93CBC7-5421-4FBC-881F-04C3608FD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686056-8720-486D-8174-BA6F6FC71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DE1B1F-0912-48F9-8CB1-AF333CE5B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416D8-825B-48F8-8606-A0EA8D5F9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B9956-3BCD-466A-9159-3F721E790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E439E-7360-4E75-AEDA-7703D66C6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DEC4C-7ADB-4304-9C9B-1873D8918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4603504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宝洁公司的客户关系管理课件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宝洁公司简介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客户关系的建立与维护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客户忠诚度提升策略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未来展望与客户关系管理趋势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宝洁公司简介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83" r="329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506" r="335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客户至上、诚实守信、追求卓越。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以人为本、创新为魂、诚信为根。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公司历史与文化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产品涵盖洗发、护发、护肤、口腔护理、洗涤等多个领域。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在全球范围内拥有广泛的销售网络，产品销往180多个国家和地区。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在全球日用品市场上占据重要地位，是许多国家和地区的知名品牌。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业务范围与市场地位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建立长期、稳定、互信的客户关系，不断提升客户满意度和忠诚度。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通过优质的客户服务，提升品牌价值和市场竞争力。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0985" b="109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462" b="746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客户是公司最重要的资产，是公司发展的基础。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客户关系管理理念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客户关系的建立与维护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根据客户的需求、行为和偏好，将市场划分为不同的细分市场，并确定公司目标客户群体的过程。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通过市场调研和数据分析，了解不同客户群体的需求和特点，将客户进行分类，以便更好地满足不同客户的需求。同时，明确公司的定位和优势，确定目标客户群体，制定相应的营销策略。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63" r="2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客户细分与定位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24" r="237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与客户建立有效的沟通渠道，及时了解客户需求和反馈，增强客户忠诚度和满意度。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通过多种渠道（如电话、邮件、社交媒体等）与客户保持联系，了解客户需求和反馈，及时处理客户问题和投诉。同时，通过个性化服务和关怀，深化与客户的关系，提高客户忠诚度和满意度。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客户沟通与关系深化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定期进行客户满意度调查，了解客户对公司产品或服务的评价和满意度，为公司改进产品或服务提供依据。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电话访问等方式，定期收集客户对公司产品或服务的评价和满意度。对调查结果进行分析和总结，了解客户的期望和需求，找出产品或服务的不足和改进点。将调查结果反馈给相关部门，为公司改进产品或服务提供依据，提高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https://d.book118.com/227146035044006051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2024-09-24T06:58:35.100</cp:lastPrinted>
  <dcterms:created xsi:type="dcterms:W3CDTF">2024-09-23T22:58:35Z</dcterms:created>
  <dcterms:modified xsi:type="dcterms:W3CDTF">2024-09-23T22:58:36Z</dcterms:modified>
</cp:coreProperties>
</file>