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F0DE91-968A-4A93-B18D-89ABED4C96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2D8CF5-56F0-43ED-86C8-0E59B616E5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CD7B95-40B6-4A00-B92B-D465732B02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F5F6DB-54D6-496D-8737-DDD16CB843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EF6967-BC54-4F01-AC0C-D9306E889D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851A5C-6CE9-47E8-B530-90EF23434B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2F0392-AC2E-4136-8158-A7A0F92244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756F87-4981-4E10-A827-434BE6BA34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AEC192-228A-4E37-B7C5-673BB168A3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F6D8E4-CD64-4FED-91DB-EB033C58C3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10F225-A840-4522-AF6F-1CF0D01B79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14616300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养老服务与护理行业面临的法律与政策问题探析</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汇报人：PPT可修改</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行业现状及发展趋势</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法律与政策环境分析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从业人员权益保障问题探讨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服务对象权益保障问题探讨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企业经营风险防范与应对策略</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政策建议与未来展望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行业现状及发展趋势</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养老服务与护理行业是为老年人提供生活照料、康复护理、精神慰藉等服务的综合性产业。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服务对象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208" r="14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服务内容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6083" r="6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主要包括自理、半自理和不能自理的老年人，以及需要特殊照护的老年人。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包括生活照料、医疗护理、心理关爱、文化娱乐等多个方面。</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养老服务与护理行业概述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208" r="152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近年来，我国养老服务与护理行业快速发展，政府出台了一系列扶持政策，社会资本积极投入，服务机构数量和服务质量不断提升。但仍存在服务供需不平衡、专业人才短缺、服务质量参差不齐等问题。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国内发展现状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发达国家养老服务与护理行业发展较为成熟，政府投入大，法律法规健全，服务机构专业化程度高，服务质量较高。同时，国外养老服务与护理行业也面临着人口老龄化加剧、服务成本上升等挑战。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国外发展现状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国内外发展现状对比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436" r="2143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随着人口老龄化程度不断加深，养老服务与护理行业服务需求将持续增长。</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服务需求增长</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随着互联网、物联网等技术的发展，养老服务与护理行业将不断创新服务模式，如智能家居养老、社区养老等。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服务模式创新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随着行业竞争的加剧和政策的引导，养老服务与护理行业将不断提升服务质量，提高服务人员的专业素养和服务技能。</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服务质量提升</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未来养老服务与护理行业将向多元化方向发展，包括服务内容的多元化、服务对象的多元化以及服务机构的多元化。</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多元化发展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法律与政策环境分析</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《中华人民共和国老年人权益保障法》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该法规定了老年人的基本权益，如生活照料、医疗保健、社会参与等，并明确了政府、社会和家庭在保障老年人权益方面的责任。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《养老机构管理办法》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该办法规定了养老机构的设立条件、运营管理、服务规范等方面的内容，旨在加强对养老机构的管理和监督，保障老年人的合法权益。</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《关于促进养老服务业发展的意见》</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该意见提出了促进养老服务业发展的总体要求、主要任务和政策措施，为养老服务业的发展提供了政策支持和指导。</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国家相关法律法规解读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7969" r="17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地方政府在养老服务与护理行业方面的政策举措主要包括制定地方性的养老服务法规、规章和规范性文件，以及出台相关的优惠政策和扶持措施。</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例如，一些地方政府通过购买服务、公建民营、民办公助等方式支持社会力量参与养老服务，同时加大对养老服务机构的资金扶持力度，提高养老服务的质量和水平。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地方政府政策举措梳理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养老服务与护理行业的监管体系主要包括政府部门的行政监管、行业协会的自律监管以及社会监督等方面。</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监管标准方面，国家相关部门制定了一系列养老服务标准和规范，如《养老机构服务质量基本规范》、《养老机构等级划分与评定》等，为行业的规范化发展提供了依据。同时，地方政府也根据当地实际情况制定了相应的养老服务标准和规范。</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行业监管体系及标准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从业人员权益保障问题探讨</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养老服务与护理行业从业人员年龄普遍偏大，年轻力量不足。</a:t>
            </a:r>
          </a:p>
        </p:txBody>
      </p:sp>
      <p:pic>
        <p:nvPicPr>
          <p:cNvPr id="4" name="Picture 4"/>
          <p:cNvPicPr>
            <a:picLocks noChangeAspect="1"/>
          </p:cNvPicPr>
          <p:nvPr/>
        </p:nvPicPr>
        <p:blipFill>
          <a:blip r:embed="rId2"/>
          <a:srcRect l="15542" r="1554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9292" b="929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年龄结构</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整体文化程度偏低，专业技能和知识水平有待提高。</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文化程度</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多数从业人员从业年限较短，行业流动性较大。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从业年限</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从业人员基本情况调查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养老服务与护理行业劳动合同签订率普遍不高，很多从业人员未与用人单位签订正式的劳动合同。</a:t>
            </a:r>
          </a:p>
        </p:txBody>
      </p:sp>
      <p:pic>
        <p:nvPicPr>
          <p:cNvPr id="6" name="Picture 6"/>
          <p:cNvPicPr>
            <a:picLocks noChangeAspect="1"/>
          </p:cNvPicPr>
          <p:nvPr/>
        </p:nvPicPr>
        <p:blipFill>
          <a:blip r:embed="rId2"/>
          <a:srcRect t="3083" b="30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合同签订率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已签订的劳动合同中，往往存在条款不完善、权利义务不明确等问题。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合同内容</a:t>
            </a:r>
          </a:p>
        </p:txBody>
      </p:sp>
      <p:pic>
        <p:nvPicPr>
          <p:cNvPr id="10" name="Picture 10"/>
          <p:cNvPicPr>
            <a:picLocks noChangeAspect="1"/>
          </p:cNvPicPr>
          <p:nvPr/>
        </p:nvPicPr>
        <p:blipFill>
          <a:blip r:embed="rId3"/>
          <a:srcRect t="3542" b="3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208" r="14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部分用人单位在劳动合同履行过程中存在违约行为，如拖欠工资、不缴纳社会保险等。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合同履行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劳动合同签订与执行情况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https://d.book118.com/227146163006006042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2024-09-15T03:29:47.616</cp:lastPrinted>
  <dcterms:created xsi:type="dcterms:W3CDTF">2024-09-14T19:29:47Z</dcterms:created>
  <dcterms:modified xsi:type="dcterms:W3CDTF">2024-09-14T19:29:49Z</dcterms:modified>
</cp:coreProperties>
</file>