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32609-C90D-40A3-9241-53F8094C4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54700-40D7-4080-A580-A5ABD8656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251EE-D2D7-4B38-A3B4-D3EFC2A9B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D75BB-84FE-4C02-B11A-2F65A5A0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821CC-966B-4584-A354-2179A8948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7C8FF-0697-4AFF-A71D-98ECA9B4F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88B40-B247-4F92-A680-8B976DF9E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6596B-666E-4687-9BA5-71A9434AC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5D2D4-DBA9-4C0C-945B-F45968AB7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A2ED6-25CA-4EF2-A529-8A66ECA0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039EF-EA5A-40ED-B424-A6272E641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0136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老品牌营销失败案例分析报告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老品牌营销失败案例概览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老品牌营销失败原因分析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老品牌营销失败的教训与启示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分析老品牌在市场营销中失败的原因，为品牌管理和营销策略提供借鉴。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随着市场竞争加剧，许多老品牌面临品牌形象老化、市场份额下降等问题，因此需要重新审视其营销策略。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62" r="16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行业多样性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数据可获取性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选择具有一定知名度和历史的老品牌。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涵盖不同行业的老品牌，以便更全面地分析问题。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选择在市场营销中表现不佳、市场份额下降或品牌形象受损的案例。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确保有足够的数据和资料来分析案例。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老品牌营销失败案例概览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案例一：品牌A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品牌A是一家历史悠久的服装品牌，曾经在市场上享有较高的知名度和口碑。然而，近年来该品牌的业绩不断下滑，市场份额逐渐减少。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营销策略不当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品牌A的营销策略过于传统，缺乏数字化营销和社交媒体推广，导致品牌知名度和曝光度下降。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品牌A的产品款式和设计缺乏创新，无法满足年轻消费者的需求和审美。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渠道布局不合理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品牌A的门店分布不够合理，覆盖范围有限，且缺乏线上销售渠道，错失了线上市场的机会。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营销投入不足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品牌B在营销方面的投入不足，缺乏广告宣传和促销活动，导致消费者对于品牌的认知度降低。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品牌B是一家历史悠久的食品品牌，以其高品质和独特的口感赢得了消费者的喜爱。然而，近年来该品牌的销售额不断下滑，市场占有率逐渐降低。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产品更新缓慢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品牌B的产品线过于单一，且更新缓慢，无法满足消费者对于新口味和新产品的需求。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品牌形象陈旧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品牌B的品牌形象过于陈旧，缺乏年轻化和时尚感，难以吸引年轻消费者。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案例二：品牌B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11711" y="2857500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08618" y="3289935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价格定位过高</a:t>
            </a:r>
          </a:p>
        </p:txBody>
      </p:sp>
      <p:sp>
        <p:nvSpPr>
          <p:cNvPr id="8" name="AutoShape 8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案例三：品牌C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品牌C是一家历史悠久的家居用品品牌，以其高品质和设计感获得了消费者的信赖。然而，近年来该品牌的销售业绩不断下滑，市场份额逐渐减少。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品牌C缺乏线上销售渠道，错失了线上市场的机会，导致销售额的下降。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品牌C的产品线过于复杂，种类繁多，难以满足消费者的个性化需求。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品牌C的产品价格定位过高，对于普通消费者来说较为昂贵，导致市场份额的流失。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缺乏线上销售渠道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产品线过于复杂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老品牌营销失败原因分析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缺乏清晰的目标市场定位，导致品牌在竞争激烈的市场中迷失方向。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老品牌在发展过程中，未能明确自身在市场中的定位，导致品牌形象模糊，消费者难以产生忠诚度。同时，由于缺乏明确的市场定位，品牌在制定营销策略时往往会出现偏差，无法有效吸引目标客户。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市场定位不明确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https://d.book118.com/227150136161006052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2024-09-26T14:41:10.261</cp:lastPrinted>
  <dcterms:created xsi:type="dcterms:W3CDTF">2024-09-26T06:41:10Z</dcterms:created>
  <dcterms:modified xsi:type="dcterms:W3CDTF">2024-09-26T06:41:12Z</dcterms:modified>
</cp:coreProperties>
</file>