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B6E24-E8F1-4822-81BE-C55BDA52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21B6-B3AD-4757-9332-AB360699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6A18A-4487-46E7-9F96-1BD2C1E6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E57FF-DFCC-4BBC-84E7-1FE0B626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13B2E-61B7-4070-82C0-F4394DAA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765B8-0CDE-493A-86AA-83005FD2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1F6CB-A6BA-4F14-A9EC-52831815C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29D0F-6F1F-44DA-9AB1-A3658841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548A9-9B7E-4DF8-84CF-9084AA88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D8E83-3808-4534-BEA8-6CD117F7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9B6B8-6664-4C39-8815-6F3D8748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112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智慧校园系统规划与建设方法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智慧校园系统规划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基础设施建设与改造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教育教学信息化推进策略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管理服务信息化提升方案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安全保障体系建设举措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校园是指通过云计算、大数据、物联网、移动互联等新技术，构建智能化、感知化、物联化、数字化的校园环境，实现教育信息资源的有效采集、分析、应用和服务，促进教育教学、科研管理、校园生活等方面的全面信息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随着技术的不断发展和教育信息化的深入推进，智慧校园将呈现以下发展趋势：一是从数字化向智能化升级；二是从单一系统向多系统融合；三是从服务管理向服务育人转变；四是从校内应用向校际互联拓展。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通过物联网技术，实现对校园环境、设备、人员等的全面感知，为智慧校园提供数据支撑。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借助移动互联技术，实现校内各系统之间的互联互通，打破信息孤岛，促进信息共享。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运用大数据、人工智能等技术，对海量数据进行挖掘和分析，为教育教学、科研管理等提供智能化决策支持。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以师生需求为导向，提供个性化、便捷化的信息服务，提升师生信息化素养和获得感。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智慧校园核心特点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国内外智慧校园现状对比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我国智慧校园建设起步较晚但发展迅速，目前已在多个地区开展试点工作并取得初步成效。然而，在推进过程中仍存在一些问题，如缺乏统一标准规范、数据共享不足、应用水平不高等。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校园建设起步较早且发展成熟，已形成较为完善的标准规范和应用体系。例如美国制定了《国家教育技术计划》，推动教育信息化发展；新加坡提出“智慧国2015计划”，将智慧教育作为重要内容之一。相比之下，国外智慧校园在技术应用、数据共享和个性化服务等方面具有较高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智慧校园系统规划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分析学校在教育信息化方面的需求，如在线教学、教育管理、教育资源共享等。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智能化建设需求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师生实际需求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了解学校在智能化建设方面的期望，如智能排课、智能考勤、智能安防等。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调研师生在日常教学、学习和生活中的实际需求，以便为他们提供更加便捷、高效的服务。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包括校园网络、数据中心、物联网等基础设施，为智慧校园提供稳定、高效的数据传输和处理能力。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应用支撑层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应用服务层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用户终端层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提供统一身份认证、数据交换共享、应用集成等中间件服务，支撑上层应用的开发和运行。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根据学校需求，开发各类智慧化应用，如在线教育、智能管理、校园服务等。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为师生提供多样化的用户终端，如手机、平板、电脑等，实现随时随地的智慧化服务。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93" r="1799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运用云计算技术，实现计算资源的动态管理和按需分配，提高资源利用率。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运用大数据技术，对海量数据进行挖掘和分析，为教育管理和决策提供数据支持。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运用物联网技术，实现对校园内人、物、环境的全面感知和智能化管理。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运用人工智能技术，为师生提供更加个性化、智能化的教学和学习服务。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基础设施建设与改造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提升校园网络带宽，实现高速、稳定的网络连接，满足大数据传输和多媒体应用需求。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校园网络升级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建设全面覆盖的无线网络，为师生提供便捷的网络接入服务。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无线网络覆盖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建立完善网络安全体系，确保网络通信安全、数据安全和信息安全。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网络通信设施优化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身份识别与安全管理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通过物联网技术实现人员身份识别、门禁管理、考勤管理等，提高校园安全水平。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利用物联网技术实现对校园环境的实时监测与调控，如温度、湿度、空气质量等。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对校园内的各类设备进行智能化管理，实现远程监控、故障诊断和自动化运维。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采用云计算技术，实现计算资源的动态分配和高效利用，降低IT成本。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建立完善的数据安全保障机制，确保数据的完整性、保密性和可用性。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搭建高性能、可扩展的数据中心，为智慧校园提供强大的数据存储和计算能力。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数据中心建设及云服务部署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教育教学信息化推进策略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https://d.book118.com/227151120015006035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2024-09-09T08:29:22.431</cp:lastPrinted>
  <dcterms:created xsi:type="dcterms:W3CDTF">2024-09-09T00:29:22Z</dcterms:created>
  <dcterms:modified xsi:type="dcterms:W3CDTF">2024-09-09T00:29:24Z</dcterms:modified>
</cp:coreProperties>
</file>