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F23C6-FE38-4477-B905-015F3479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B991C-858D-49D1-98C7-1EDB4E53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58A8F-CEF9-419D-9048-9B30F8639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83ADC-6486-4801-AAFA-A741D67E6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67C05-41B4-4E5F-AAF1-92A31972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D952A-22AB-49B4-A91B-9DD95A083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ED312-A985-455A-96B0-727B50C26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D8050-4195-4697-B552-D06996AC1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860E9-A211-4BC6-B6F9-91E4855E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A2D88-A252-4E26-869A-B5A3F2A05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1136-94DB-46C0-8050-99FBE2D7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52052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预防新冠病毒ppt课件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介绍新冠病毒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新冠病毒的检测与治疗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新冠病毒的防控与社会责任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介绍新冠病毒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新冠病毒属于冠状病毒科，具有包膜和棘突结构。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冠状病毒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新冠病毒基因组由单链RNA组成，包含约3万个核苷酸。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新冠病毒呈球形或椭圆形，直径约100-120纳米。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通过感染者咳嗽、打喷嚏或说话时产生的飞沫传播。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接触被病毒污染的物体表面，再接触口、鼻、眼等部位。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在封闭、通风不良的环境中，病毒在空气中长时间悬浮，被人吸入后感染。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新冠病毒的主要症状包括发热、咳嗽、乏力、呼吸急促等。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感染新冠病毒可引起严重疾病，如肺炎、心脏疾病等，甚至导致死亡。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新冠病毒已在全球范围内造成大流行，对人类健康和经济造成巨大影响。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保持充足的睡眠、均衡的饮食和适当的锻炼，以增强身体免疫力。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咳嗽或打喷嚏时，用纸巾遮住口鼻，如果没有纸巾，可以用弯曲的手肘。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避免触摸面部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避免触摸眼睛、鼻子和口，因为这些部位容易接触并感染病毒。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使用肥皂和流动水洗手，或使用含有至少60%酒精的手部消毒液，每次洗手至少20秒。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尽量与他人保持至少1米的安全距离，以降低飞沫传播的风险。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避免拥挤场所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遵循公共卫生规定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公共场所预防措施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944" r="259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7842" r="178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在公共场所，尤其是在室内或人群密集的地方，应佩戴符合防护标准的口罩。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尽量减少前往拥挤场所，如商场、超市等，以降低感染风险。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确保室内场所的良好通风，以降低病毒在密闭环境中的传播风险。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遵守公共场所的卫生规定，如保持社交距离、不随地吐痰等。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99" b="1629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选择符合防护标准的口罩，并正确佩戴。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在接触公共物品或处理可能被病毒污染的物品时，应佩戴手套。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在医疗、实验室等高风险场所工作时，应佩戴护目镜。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在高风险场所工作时，应穿戴符合防护标准的防护服。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护目镜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新冠病毒疫苗接种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https://d.book118.com/227152052050006044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2024-09-18T15:42:11.309</cp:lastPrinted>
  <dcterms:created xsi:type="dcterms:W3CDTF">2024-09-18T07:42:11Z</dcterms:created>
  <dcterms:modified xsi:type="dcterms:W3CDTF">2024-09-18T07:42:13Z</dcterms:modified>
</cp:coreProperties>
</file>