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73BB5C-1BC6-41A7-99D0-4CFC9EFFF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54361F-7223-4E24-9C7C-CA2EC64F6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5B4C0D-6F9E-4289-8407-FA3454A4DD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52F06D-E72B-4225-9E5A-6F59BA2D2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EA35F9-D583-4D61-81FB-AC37EDCDA5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2038AD-3803-46F8-A0FE-C53490E7FD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169E36-2357-4BCA-A1EF-5F1903053A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A643BC-D1D6-405D-8812-E4A92DD7DB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69A5F4-6835-4B7C-BD98-E0F913A1AE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2C9B3C-7391-4D97-91ED-F01C18E79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8888D7-AA97-41F3-81B2-B70A25251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152125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检查管理的价格管理与成本控制</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价格管理概述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成本控制基础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价格与成本关系剖析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检查管理中价格策略应用实践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检查管理中成本控制方法探讨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总结：提升检查管理水平，实现价格与成本双赢</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价格管理概述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318" b="173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价格管理是企业为实现经营目标，对产品价格进行制定、调整和执行的一系列活动。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价格是影响市场需求和竞争的关键因素，合理的价格管理有助于企业提高市场竞争力，实现盈利目标。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价格管理定义与重要性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价格管理定义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竞争导向定价策略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根据竞争对手的价格水平来制定价格。适用于市场竞争激烈、产品同质化严重的行业。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需求导向定价策略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以市场需求和消费者心理为基础，根据消费者对产品价值的认知来制定价格。适用于创新性产品、奢侈品等。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成本导向定价策略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以产品成本为基础，加上预期利润来确定价格。适用于成本相对稳定、市场需求波动不大的产品。</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价格策略类型及应用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竞争程度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市场竞争越激烈，价格水平越低，企业需通过降低成本、提高产品质量等方式来保持竞争力。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市场份额</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企业在市场中的份额越大，对市场价格的影响力越强，可通过调整价格来影响整个市场的竞争格局。</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消费者行为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消费者的购买行为、价格敏感度和品牌忠诚度等因素也会影响企业的价格策略。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市场竞争对价格影响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成本控制基础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成本构成及分类方法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成本构成：成本主要由直接材料、直接人工和制造费用三部分构成。直接材料是指能构成产品实体或者有助于产品形成的各种原材料及主要材料、辅助材料、外购半成品、修理用备件、包装材料、燃料等。直接人工是指直接从事产品制造的生产工人工资，包括基本工资和工资性质的奖金、津贴、劳保福利费用及各种补贴等。制造费用是指企业为生产产品和提供劳务而发生的各项间接费用，包括工资及工资附加费、折旧费、修理费、机物料消耗、低值易耗品摊销、劳动保护费、水电费、办公费、差旅费、季节性和修理期间停工损失以及其他不能直接计入产品生产成本的费用支出。</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成本分类方法：成本分类主要有三种方法，分别是按经济用途分类、按成本习性分类和按决策相关性分类。按经济用途分类可分为生产成本和非生产成本；按成本习性分类可分为变动成本和固定成本；按决策相关性分类可分为相关成本和非相关成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成本预测是指运用一定的科学方法，对未来成本水平及其变化趋势作出科学的估计。通过成本预测，掌握未来的成本水平及其变动趋势，有助于减少决策的盲目性，使经营管理者易于选择最优方案，作出正确决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成本预测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决策分析是在成本预测的基础上，结合其他有关资料，运用一定的科学方法，进行计算和判断，从若干个可行方案中选择最优方案的过程。决策分析的方法主要有差量分析法、边际贡献分析法、本量利分析法等。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决策分析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成本预测与决策分析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成本核算方法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成本核算方法主要有品种法、分批法、分步法、分类法、定额法等。企业应根据自身生产类型的特点、管理的要求等选择合适的成本核算方法。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成本核算流程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核算流程包括确定成本核算对象、归集和分配各种要素费用、计算完工产品和在产品成本等步骤。在成本核算过程中，应遵循合法性、可靠性、相关性、分期核算、权责发生制、按实际成本计价、收支配比、一致性和重要性等原则。</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成本核算方法及流程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价格与成本关系剖析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4625" r="4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消费者心理预期与价格成本关系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消费者心理预期影响产品定价，高预期可带来高价格和高成本空间。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价格波动影响成本</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市场价格波动直接影响原材料、人工等成本，进而影响产品成本。</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竞争压力影响价格与成本</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激烈的市场竞争可能导致价格战，进而压缩利润空间，对成本控制提出更高要求。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价格对成本影响机制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产品成本是制定价格的最低经济界限，价格必须高于成本才能盈利。</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成本是价格制定的基础</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低成本产品在市场上具有价格优势，易于扩大市场份额。</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成本水平影响价格竞争力</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不同的成本结构（如固定成本与变动成本的比例）影响企业的定价策略和盈利空间。</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成本结构影响价格策略</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成本对价格制定约束条件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灵活调整价格</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根据市场供需变化、竞争态势和消费者心理预期，适时调整产品价格，以保持竞争优势和合理利润空间。</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创新降低成本</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通过技术创新、管理创新等方式降低生产成本，为企业在价格竞争中争取更多主动权。</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精准核算成本</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通过精细化管理和准确核算，控制成本在合理范围内，为价格制定提供可靠依据。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实现价格与成本平衡策略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https://d.book118.com/227152125135006033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2024-09-07T07:17:17.971</cp:lastPrinted>
  <dcterms:created xsi:type="dcterms:W3CDTF">2024-09-06T23:17:17Z</dcterms:created>
  <dcterms:modified xsi:type="dcterms:W3CDTF">2024-09-06T23:17:19Z</dcterms:modified>
</cp:coreProperties>
</file>