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9F8E5-202E-4959-A3F9-FAFB9B27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8D55F-0929-4E20-AF3B-5D0E4BA4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D5D05-B3EB-43A8-A70D-3343B101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43CF0-99AD-4F41-98C9-8C735D61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30674-E420-4603-890E-ACAA7459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26B85-2B67-4064-AEBF-50C82544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B9ED6-CFDA-4DA6-888D-7FE73B02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9188D-BD18-4B2E-944B-4869049C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986BE-6C86-431E-A42E-6D536199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0086B-786E-450F-AD20-A07D6ACB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02D71-2F21-4AC5-A875-2E6A40AB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2145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珠宝玩具行业复工报告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珠宝玩具行业受疫情影响情况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珠宝玩具行业复工情况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珠宝玩具行业复工后市场变化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珠宝玩具行业复工问题及解决方案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79" r="175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2020年新冠疫情对珠宝玩具行业造成了严重冲击，导致工厂停工、供应链中断、消费需求下降等问题。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随着疫情得到控制，珠宝玩具行业开始逐步复苏，但仍面临诸多挑战，如原材料供应不足、人工成本上升、市场竞争加剧等。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探讨行业发展趋势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结合行业现状和市场需求，探讨珠宝玩具行业的发展趋势和未来发展方向。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提出政策建议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针对行业复工和发展中存在的问题，提出相应的政策建议，促进珠宝玩具行业的可持续发展。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分析珠宝玩具行业复工情况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通过对行业复工情况的调查和分析，了解珠宝玩具行业的生产、销售、供应链等方面的恢复情况。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珠宝玩具行业受疫情影响情况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疫情期间行业停工情况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停工时间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珠宝玩具行业自2020年初开始受到疫情影响，大部分企业在2月中旬至3月初期间停工。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停工范围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停工涉及珠宝玩具行业的生产、加工、销售等多个环节，其中生产环节受影响最为严重。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停工导致珠宝玩具行业产能严重下降，市场供应减少，部分订单无法按时完成。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市场需求下降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疫情对全球供应链造成冲击，珠宝玩具行业所需的原材料、零部件等供应不足，影响生产。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供应链中断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销售渠道受阻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疫情期间，线下销售渠道受限，珠宝玩具行业线上销售转型面临挑战。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受疫情影响，消费者购买力下降，珠宝玩具市场需求减少。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行业复工面临的挑战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员工返岗问题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受疫情影响，部分员工无法及时返岗，影响企业复工进度。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市场开拓与品牌建设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在疫情期间，企业需要加大市场开拓和品牌建设力度，提高品牌知名度和竞争力。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防疫措施落实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企业需要制定并执行严格的防疫措施，确保员工安全健康，增加企业运营成本。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供应链恢复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企业需要积极寻找替代供应商，重新建立供应链，确保生产所需原材料和零部件的稳定供应。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珠宝玩具行业复工情况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珠宝玩具行业自2023年2月中旬开始陆续复工，至3月初基本全面复工。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复工批次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企业根据员工返岗情况和供应链恢复状况，分批次进行复工，首批复工企业主要为规模以上企业和产业链核心企业。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截至2023年3月初，珠宝玩具行业复工企业数量达到5000家以上。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复工企业占行业企业总数的比例超过80%，其中规模以上企业复工率接近100%。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复工企业占比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随着员工陆续返岗和供应链逐步恢复，珠宝玩具行业产能恢复迅速。截至2023年3月初，行业产能恢复率已达到90%以上。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产能恢复进度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规模以上企业产能恢复较快，已基本恢复至疫情前水平；中小微企业受员工返岗和供应链等因素影响，产能恢复相对较慢，但也在逐步恢复中。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不同类型企业产能恢复情况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珠宝玩具行业复工后市场变化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https://d.book118.com/227152145032006031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2024-09-03T06:40:24.410</cp:lastPrinted>
  <dcterms:created xsi:type="dcterms:W3CDTF">2024-09-02T22:40:24Z</dcterms:created>
  <dcterms:modified xsi:type="dcterms:W3CDTF">2024-09-02T22:40:26Z</dcterms:modified>
</cp:coreProperties>
</file>