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37078-1103-411C-856C-ECFC11F4D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1C910-A660-4A6E-92F4-035CE8860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44AC0-B845-41C6-AA48-EAF41EE6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09B3D-270C-47CF-887B-8AE1EB27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BCBCD-DA44-433A-BFE3-04ACF48E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26CDB-F2E8-4380-9897-752262D6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EEE55-C6A7-465F-9AF9-E175BFD6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7C4A6-3F8C-4745-B613-BE3E9239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063E3-9F34-4B0B-A42E-1CAB677D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3680B-BD98-43CE-934E-BD1BA3F82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B9DA8-DC81-4989-831C-B12AF888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3005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医院门诊管理制度全套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门诊挂号制度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为了提高医院门诊服务质量和效率，保障患者安全和权益，需要制定一套完善的门诊管理制度。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随着医疗行业的快速发展和患者需求的多样化，门诊服务面临着越来越多的挑战和压力，因此需要加强门诊管理，提高医疗服务水平。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保障患者安全和权益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完善的门诊管理制度能够确保患者的病情得到及时、准确的诊断和治疗，保障患者的安全和权益。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提升医院形象和声誉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良好的门诊管理制度能够提升医院的整体形象和声誉，增强患者对医院的信任度和满意度。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通过优化门诊服务流程和管理机制，可以提高医院的管理效率，降低运营成本。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通过规范医生的诊疗行为和患者的就诊流程，可以减少医疗差错和纠纷，提高医疗服务质量。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门诊挂号制度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患者选择就诊科室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填写挂号单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患者根据病情和就诊需求选择相应的科室进行挂号。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患者根据挂号单上的金额到指定窗口缴费。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患者填写挂号单，包括基本信息、就诊原因、病史等。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缴费完成后，患者到挂号窗口领取挂号凭证。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18" b="76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提前了解科室和医生信息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患者可提前了解医生的职称、专业方向、出诊时间等信息，以便更好地选择医生。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遵守挂号时间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患者应按照挂号凭证上的时间准时到达诊室，避免影响就诊秩序。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保持就诊环境整洁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患者在就诊过程中应保持诊室的整洁，遵守医院规定，尊重医生和其他患者。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https://d.book118.com/227153005134006053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2024-09-27T16:21:14.612</cp:lastPrinted>
  <dcterms:created xsi:type="dcterms:W3CDTF">2024-09-27T08:21:14Z</dcterms:created>
  <dcterms:modified xsi:type="dcterms:W3CDTF">2024-09-27T08:21:16Z</dcterms:modified>
</cp:coreProperties>
</file>