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8755AF-0760-4870-BDC7-12C93FEE97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B99133-CA73-47B1-83C6-B4B0BD613A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8751BE-F6F6-4078-AAF8-63FCD7D974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8C0A90-D86F-4F5B-80AF-01723FA32D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80D686-1FD5-4761-9068-944553937C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0E3FB7-00C6-4225-ABF5-F7B6FAE93A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6C7E0C-3B65-4718-B195-53F674A492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978157-9222-4165-A265-06C7566346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F59EC4-8B38-4418-AD97-6D789FFEF1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BD6DE6-3695-4100-A8AA-D7E6CA8239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5909D8-1CC0-44DE-9B2F-482AC88E78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15405412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solidFill>
                <a:latin typeface="Microsoft Yahei"/>
                <a:ea typeface="Microsoft Yahei"/>
                <a:cs typeface="Microsoft Yahei"/>
              </a:rPr>
              <a:t>容量反应性之我见柴瑞峰课件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容量反应性概述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容量反应性评估方法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容量反应性监测技术应用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容量反应性治疗策略探讨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容量反应性并发症预防与处理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容量反应性概述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容量反应性是指在一定时间内，心脏对静脉回心血量变化的反应能力，即心脏输出量随静脉回心血量的增加而增加的现象。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Frank-Starling定律，容量反应性可分为正性容量反应性和负性容量反应性。正性容量反应性指心脏前负荷增加时，心脏输出量相应增加的现象；负性容量反应性则相反，指心脏前负荷增加时，心脏输出量减少的现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458" r="124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早在20世纪初，生理学家就开始研究容量反应性，通过对离体心脏和动物实验的研究，逐渐揭示了容量反应性的基本规律和机制。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早期研究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随着医学技术的发展，越来越多的临床研究开始关注容量反应性在疾病诊断和治疗中的应用价值。目前，容量反应性已成为重症医学、麻醉学、急诊医学等领域的研究热点之一。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临床研究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容量反应性研究背景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指导液体复苏</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容量反应性是评估患者液体复苏效果的重要指标之一。通过对患者容量反应性的评估，可以指导医生制定更加合理的液体复苏方案，提高复苏成功率。</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预测预后</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容量反应性可以反映患者心脏功能和循环状态的变化，因此可以作为预测患者预后的重要指标之一。研究表明，容量反应性良好的患者预后较好，而容量反应性不良的患者预后较差。</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指导药物治疗</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容量反应性还可以指导医生选择更加合理的药物治疗方案。例如，对于容量反应性不良的患者，使用正性肌力药物可能更加有效；而对于容量反应性良好的患者，使用血管扩张剂可能更加合适。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容量反应性在临床意义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容量反应性评估方法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通过测量中心静脉压（CVP）、肺动脉楔压（PAWP）等指标，评估心脏前负荷状态，进而判断容量反应性。</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压力指标</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通过测量全心舒张末期容积（GEDV）、胸腔内血容量（ITBV）等指标，评估循环血容量状态，预测容量反应性。</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容量指标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静态评估方法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脉压变异率（PPV）</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通过监测机械通气患者脉压变异率，预测容量反应性。PPV&gt;13%提示容量反应性较好。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每搏输出量变异率（SVV）</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通过监测机械通气患者每搏输出量变异率，预测容量反应性。SVV&gt;10%提示容量反应性较好。</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938" r="269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动态评估方法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17634" y="1568195"/>
            <a:ext cx="334599" cy="33459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 name="Connector 4"/>
          <p:cNvCxnSpPr/>
          <p:nvPr/>
        </p:nvCxnSpPr>
        <p:spPr>
          <a:xfrm flipH="1">
            <a:off x="676483"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Freeform 5"/>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TextBox 7"/>
          <p:cNvSpPr txBox="1"/>
          <p:nvPr/>
        </p:nvSpPr>
        <p:spPr>
          <a:xfrm>
            <a:off x="852233"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 方法 | 优点 | 缺点 |</a:t>
            </a:r>
          </a:p>
        </p:txBody>
      </p:sp>
      <p:sp>
        <p:nvSpPr>
          <p:cNvPr id="8" name="AutoShape 8"/>
          <p:cNvSpPr/>
          <p:nvPr/>
        </p:nvSpPr>
        <p:spPr>
          <a:xfrm>
            <a:off x="3290712" y="1499276"/>
            <a:ext cx="474399" cy="474399"/>
          </a:xfrm>
          <a:prstGeom prst="ellipse">
            <a:avLst/>
          </a:prstGeom>
          <a:solidFill>
            <a:schemeClr val="accent1">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3353383" y="1568195"/>
            <a:ext cx="334599" cy="33459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TextBox 13"/>
          <p:cNvSpPr txBox="1"/>
          <p:nvPr/>
        </p:nvSpPr>
        <p:spPr>
          <a:xfrm>
            <a:off x="3765111"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 ------------- | ---------------------------------------------------------- | ---------------------------------------------------------- |</a:t>
            </a:r>
          </a:p>
        </p:txBody>
      </p:sp>
      <p:sp>
        <p:nvSpPr>
          <p:cNvPr id="14" name="AutoShape 14"/>
          <p:cNvSpPr/>
          <p:nvPr/>
        </p:nvSpPr>
        <p:spPr>
          <a:xfrm>
            <a:off x="6126461" y="1499276"/>
            <a:ext cx="474399" cy="474399"/>
          </a:xfrm>
          <a:prstGeom prst="ellipse">
            <a:avLst/>
          </a:prstGeom>
          <a:solidFill>
            <a:schemeClr val="accent1">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189132" y="1568195"/>
            <a:ext cx="334599" cy="33459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TextBox 19"/>
          <p:cNvSpPr txBox="1"/>
          <p:nvPr/>
        </p:nvSpPr>
        <p:spPr>
          <a:xfrm>
            <a:off x="6600860"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 静态评估方法 | 操作简便，无需特殊设备，可床旁实施 | 受多种因素影响，如心脏功能、血管张力等，准确性有限 |</a:t>
            </a:r>
          </a:p>
        </p:txBody>
      </p:sp>
      <p:sp>
        <p:nvSpPr>
          <p:cNvPr id="20" name="AutoShape 20"/>
          <p:cNvSpPr/>
          <p:nvPr/>
        </p:nvSpPr>
        <p:spPr>
          <a:xfrm>
            <a:off x="8962210" y="1499276"/>
            <a:ext cx="474399" cy="474399"/>
          </a:xfrm>
          <a:prstGeom prst="ellipse">
            <a:avLst/>
          </a:prstGeom>
          <a:solidFill>
            <a:schemeClr val="accent1">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24882" y="1568195"/>
            <a:ext cx="334599" cy="33459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TextBox 25"/>
          <p:cNvSpPr txBox="1"/>
          <p:nvPr/>
        </p:nvSpPr>
        <p:spPr>
          <a:xfrm>
            <a:off x="9436609"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 动态评估方法 | 准确性较高，可实时监测患者容量状态及变化趋势，指导液体治疗 | 需要特殊设备和技术支持，操作相对复杂，成本较高，受通气模式影响 |</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不同评估方法优缺点比较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https://d.book118.com/227154054124006025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2024-08-30T08:15:58.486</cp:lastPrinted>
  <dcterms:created xsi:type="dcterms:W3CDTF">2024-08-30T00:15:58Z</dcterms:created>
  <dcterms:modified xsi:type="dcterms:W3CDTF">2024-08-30T00:16:00Z</dcterms:modified>
</cp:coreProperties>
</file>