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4E307-BD1A-4A8D-A104-001D233D9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4F740-E1B1-49B7-A2F2-9760512C9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D8DE0-DAB0-4308-BC9A-BB68086D8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D92EA-6AA0-48EA-8F30-39FC389CE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E2DB1F-321D-45E8-915A-4C41139AE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CEA19A-F1FC-4640-A364-7FB951642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D8D5F-A454-493B-AA02-23954D13A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AEC72-5DE0-4817-A44D-30E87EC4A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A9BBC-E9BE-4197-8780-179D210BB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45B05-BAAD-4435-AB0B-53A6CEB27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C4D5D-2BCA-4C40-BCE4-B1BFA753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54064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武汉某酒店开业庆典策划方案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开业庆典主题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开业庆典场地布置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开业庆典流程安排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开业庆典嘉宾邀请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开业庆典宣传推广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开业庆典预算与费用分摊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开业庆典主题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确定庆典的主题和风格，如豪华、简约、时尚等，以符合酒店品牌形象和目标客户群体。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根据酒店的特点和优势，强调其与众不同的卖点，如高端设施、特色服务等。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突出特色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根据主题设计，对庆典场地进行布置，包括背景板、灯光、音响等，营造出符合主题的氛围。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宣传物料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设计各种宣传物料，如海报、邀请函、纪念品等，以统一的主题风格呈现。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75" r="25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媒体合作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与各类媒体合作，如电视台、广播电台、报纸、网络等，进行广泛的宣传推广。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利用社交媒体平台，发布酒店开业庆典的信息和亮点，吸引目标客户群体的关注和参与。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开业庆典场地布置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选择酒店外部的空地或广场，可以容纳更多的来宾，并展示酒店的整体形象。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户外场地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选择酒店内部的宴会厅或多功能厅，适合举办小型庆典或私人派对。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室内场地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85" b="778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以简洁明快的线条和色彩，营造出时尚、现代的氛围。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采用中国传统文化元素，如中国结、灯笼、书法等，展现酒店的文化底蕴。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运用花朵、纱幔、气球等元素，营造浪漫、唯美的氛围。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现代简约风格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传统中式风格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浪漫唯美风格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布置风格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设计一个主题性的舞台背景，可以是酒店标志、吉祥物或特色图案。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提供专业的灯光和音响设备，确保庆典现场的视听效果。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根据来宾人数和庆典需求，准备足够的桌椅，并布置整齐。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包括气球、彩带、花环等，用于装饰场地和营造氛围。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舞台背景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灯光音响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桌椅布置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装饰物品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布置物品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开业庆典流程安排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启动时间：庆典开始时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启动嘉宾：酒店业主、政府官员、行业代表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启动方式：嘉宾共同按下启动按钮，宣布酒店正式开业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启动仪式流程：开场舞、主持人介绍、嘉宾致辞、启动仪式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庆典启动仪式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活动一：酒店特色展示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活动二：美食节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活动三：抽奖活动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活动四：文艺表演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庆典活动环节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https://d.book118.com/227154064112006034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2024-09-08T12:41:07.341</cp:lastPrinted>
  <dcterms:created xsi:type="dcterms:W3CDTF">2024-09-08T04:41:07Z</dcterms:created>
  <dcterms:modified xsi:type="dcterms:W3CDTF">2024-09-08T04:41:09Z</dcterms:modified>
</cp:coreProperties>
</file>