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3DAF9A3-09D2-4BA6-85A1-9BEDB91D589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9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55996-2E2E-4622-AD42-FCA40E331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095D4-38F5-468C-BDC2-199CE3435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EE8AD-1A11-4192-8492-9F89BD68C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E74752-0E8F-4F3B-B919-B3243CC13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B737A2-6953-41B6-81AB-E8C2C3C42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8D36DB-0D39-45EF-86A9-2E1089919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58D0DB-EAF4-483B-95FF-06C77C1A6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5A9E65-2A67-460F-AE6C-3C822ACE7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2B9A4F-7620-4BB7-8D78-3703D6438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69A6A-BF5A-49FF-A9E4-5BBA065BA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81809-9372-4CD4-A47E-ED1CCC679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51F34C9-2BA9-4BD6-BE2B-D6D9C7B698B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6443DD9-924E-40C5-9A80-00245EA8ABE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54113040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词语接龙游戏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词语接龙游戏的背景介绍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词语接龙游戏的玩法介绍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词语接龙游戏的变种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词语接龙游戏的趣味性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词语接龙游戏在教育中的应用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词语接龙游戏的未来展望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词语接龙游戏的背景介绍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什么是词语接龙游戏？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词语接龙游戏是一种很受欢迎的文字游戏，玩家需要根据给定的词语，以最后一个字作为下一个词语的开头继续接龙。这种游戏既考验玩家的词汇量，也锻炼了他们的逻辑思维能力。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词语接龙游戏的起源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词语接龙游戏最早起源于中国古代的文字游戏，是一种经典的传统娱乐方式。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中国古代起源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如今，词语接龙游戏已经成为一种全球流行的文字游戏，受到各个年龄段玩家的喜爱。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全球流行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随着时代的变迁，词语接龙游戏在现代得到了更多的发展和创新，吸引了更多年轻人的参与。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现代发展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提高思维能力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词语接龙游戏需要玩家具备一定的逻辑思维能力，通过参与游戏可以锻炼玩家的大脑。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培养联想力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玩词语接龙游戏可以开拓玩家的联想能力，让他们学会更灵活地思考和联想。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创造力培养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在接龙过程中，玩家需要不断地创造新的词语，培养了他们的创造力和想象力。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词语接龙游戏的益处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丰富词汇量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通过玩词语接龙游戏，可以增加玩家的词汇量，让他们学到更多新的词语和短语。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词语接龙游戏的趣味性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词语接龙游戏不仅能够帮助玩家学习，提高能力，还能增加游戏的趣味性。在接龙的过程中，玩家可以感受到智力挑战的乐趣，享受到大脑风暴的刺激。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玩词语接龙游戏的技巧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熟悉游戏规则，理解词语接龙的基本逻辑，可以更好地进行游戏。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掌握规则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多读多学，扩充词汇量，能够更快地找到合适的词语进行接龙。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积累词汇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在接龙过程中，灵活运用策略，考虑对手的情况，能够取得更好的胜利。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不断挑战自己的极限，尝试更难的接龙，可以提高游戏的乐趣和挑战性。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挑战自我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词语接龙游戏的玩法介绍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游戏规则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依次接龙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玩家轮流说词语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有人不能接出符合规则的词语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游戏结束条件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以上个词语最后一个字开头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下个玩家继续接龙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词语接龙游戏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词语接龙游戏是一种有趣的言语游戏，玩家通过接龙的方式增进词汇积累，锻炼思维敏捷。在游戏中，每位玩家都要根据前一个词的结尾字继续下一个词，直至有人无法继续。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举例说明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鸭蛋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苹果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脑袋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鸭蛋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床铺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脑袋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日出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床铺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游戏结束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词语接龙游戏通常会设定一个结束条件，例如当有玩家不能接出符合规则的词语时，游戏结束。这样的设定让游戏更具挑战性和趣味性，激发玩家的思考能力和词汇积累。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词汇量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丰富词汇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拓展词语知识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增强表达能力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反思对手词语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预测下一个词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制定战术计划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思维敏捷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脑力激荡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智慧对决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游戏策略比较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速度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快速思考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迅速反应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提升语言机动性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游戏乐趣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联想能力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压力测试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词语接龙游戏的变种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字音接龙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字音接龙游戏中，玩家需要以上一个词语的声母或韵母为开头继续接龙。这种变种游戏考验玩家对于中文拼音的掌握和注意力集中能力。通过这个游戏，玩家可以提高自己的拼音识字能力，同时也激发了大家对于中文学习的兴趣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反义词接龙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同义词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A1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单词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同义词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B1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单词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B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同义词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C1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单词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C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主题词接龙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相关词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A1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主题词</a:t>
            </a: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相关词</a:t>
            </a: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C1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主题词</a:t>
            </a: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C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相关词</a:t>
            </a: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B1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主题词</a:t>
            </a: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B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形似接龙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字形相近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读音相近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故事接龙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连贯故事情节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其他变种接龙游戏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音韵接龙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音节相同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韵脚相同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词语接龙游戏的变种丰富了游戏玩法，增加了趣味性和挑战性。通过不同的变种游戏，可以锻炼玩家的语言能力、思维敏捷度和联想能力。在接龙游戏中，玩家可以学到很多新词语，培养语言表达能力，提高词汇积累和记忆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词语接龙游戏的趣味性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增加挑战性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增加拼词难度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限制条件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创新玩法增加趣味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自定义规则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提高游戏速度要求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计时挑战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激发思维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拓展思维边界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逻辑思维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培养创造性思维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联想能力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丰富单词库存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词汇量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https://d.book118.com/227154113040006053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163</Paragraphs>
  <Slides>25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词语接龙游戏</vt:lpstr>
      <vt:lpstr>目录</vt:lpstr>
      <vt:lpstr>第1章 词语接龙游戏的背景介绍</vt:lpstr>
      <vt:lpstr>什么是词语接龙游戏？</vt:lpstr>
      <vt:lpstr>词语接龙游戏的起源</vt:lpstr>
      <vt:lpstr>词语接龙游戏的益处</vt:lpstr>
      <vt:lpstr> </vt:lpstr>
      <vt:lpstr>玩词语接龙游戏的技巧</vt:lpstr>
      <vt:lpstr>第2章 词语接龙游戏的玩法介绍</vt:lpstr>
      <vt:lpstr>游戏规则</vt:lpstr>
      <vt:lpstr> </vt:lpstr>
      <vt:lpstr>举例说明</vt:lpstr>
      <vt:lpstr>游戏结束</vt:lpstr>
      <vt:lpstr>游戏策略比较</vt:lpstr>
      <vt:lpstr>游戏乐趣</vt:lpstr>
      <vt:lpstr>第3章 词语接龙游戏的变种</vt:lpstr>
      <vt:lpstr> </vt:lpstr>
      <vt:lpstr>反义词接龙</vt:lpstr>
      <vt:lpstr>主题词接龙</vt:lpstr>
      <vt:lpstr>其他变种接龙游戏</vt:lpstr>
      <vt:lpstr>总结</vt:lpstr>
      <vt:lpstr>第4章 词语接龙游戏的趣味性</vt:lpstr>
      <vt:lpstr>增加挑战性</vt:lpstr>
      <vt:lpstr>激发思维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2024-09-27T01:02:28.559</cp:lastPrinted>
  <dcterms:created xsi:type="dcterms:W3CDTF">2024-09-26T17:02:28Z</dcterms:created>
  <dcterms:modified xsi:type="dcterms:W3CDTF">2024-09-26T17:02:30Z</dcterms:modified>
</cp:coreProperties>
</file>