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KDNWH+TLONHC+Arial-BoldMT"/>
      <p:regular r:id="rId15"/>
    </p:embeddedFont>
    <p:embeddedFont>
      <p:font typeface="BPRHPI+MS-UIGothic"/>
      <p:regular r:id="rId16"/>
    </p:embeddedFont>
    <p:embeddedFont>
      <p:font typeface="JTLINM+MUWCRK+ArialMT"/>
      <p:regular r:id="rId17"/>
    </p:embeddedFont>
    <p:embeddedFont>
      <p:font typeface="GOKFGM+FIBLCP+MicrosoftYaHei"/>
      <p:regular r:id="rId18"/>
    </p:embeddedFont>
    <p:embeddedFont>
      <p:font typeface="BNABKF+OWRERA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5ACA3-97E7-43D9-A668-692505CD5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66CFB-E2CB-4347-94EF-16F06D0F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B58DE-874B-416B-88B7-DA7FC160D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D7619-5DB0-4586-A9AF-04D62598D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4CAB1-D49E-44FE-9820-9EE8577D7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80DD6-44A4-4855-BF6F-257BDBC9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FAD877-0BEB-4E78-8C1C-55E13E35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14C4B-DB32-4DF9-879C-CEC55EE6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537F3-AE85-4E1A-AB39-55A9A75B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E7E8D-ABE0-4847-A35B-CCC240797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65841-D272-42A3-963F-EE7ABCDBD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5121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411490"/>
            <a:ext cx="6671425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RKDNWH+TLONHC+Arial-BoldMT"/>
                <a:cs typeface="RKDNWH+TLONHC+Arial-BoldMT"/>
              </a:rPr>
              <a:t>90</a:t>
            </a:r>
            <a:r>
              <a:rPr sz="4950">
                <a:solidFill>
                  <a:srgbClr val="5E5E5E"/>
                </a:solidFill>
                <a:latin typeface="BPRHPI+MS-UIGothic"/>
                <a:cs typeface="BPRHPI+MS-UIGothic"/>
              </a:rPr>
              <a:t>后性格思想性格分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44625" y="2295028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BPRHPI+MS-UIGothic"/>
                <a:cs typeface="BPRHPI+MS-UIGothic"/>
              </a:rPr>
              <a:t>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2142680"/>
            <a:ext cx="2829648" cy="24634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TLINM+MUWCRK+ArialMT"/>
                <a:cs typeface="JTLINM+MUWCR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JTLINM+MUWCRK+ArialMT"/>
                <a:cs typeface="JTLINM+MUWCRK+ArialMT"/>
              </a:rPr>
              <a:t>90</a:t>
            </a:r>
            <a:r>
              <a:rPr sz="2400">
                <a:solidFill>
                  <a:srgbClr val="173D31"/>
                </a:solidFill>
                <a:latin typeface="BPRHPI+MS-UIGothic"/>
                <a:cs typeface="BPRHPI+MS-UIGothic"/>
              </a:rPr>
              <a:t>后的成背景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TLINM+MUWCRK+ArialMT"/>
                <a:cs typeface="JTLINM+MUWCR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JTLINM+MUWCRK+ArialMT"/>
                <a:cs typeface="JTLINM+MUWCRK+ArialMT"/>
              </a:rPr>
              <a:t>90</a:t>
            </a:r>
            <a:r>
              <a:rPr sz="2400">
                <a:solidFill>
                  <a:srgbClr val="173D31"/>
                </a:solidFill>
                <a:latin typeface="BPRHPI+MS-UIGothic"/>
                <a:cs typeface="BPRHPI+MS-UIGothic"/>
              </a:rPr>
              <a:t>后的性格特点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TLINM+MUWCRK+ArialMT"/>
                <a:cs typeface="JTLINM+MUWCR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JTLINM+MUWCRK+ArialMT"/>
                <a:cs typeface="JTLINM+MUWCRK+ArialMT"/>
              </a:rPr>
              <a:t>90</a:t>
            </a:r>
            <a:r>
              <a:rPr sz="2400">
                <a:solidFill>
                  <a:srgbClr val="173D31"/>
                </a:solidFill>
                <a:latin typeface="BPRHPI+MS-UIGothic"/>
                <a:cs typeface="BPRHPI+MS-UIGothic"/>
              </a:rPr>
              <a:t>后的思想念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TLINM+MUWCRK+ArialMT"/>
                <a:cs typeface="JTLINM+MUWCR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JTLINM+MUWCRK+ArialMT"/>
                <a:cs typeface="JTLINM+MUWCRK+ArialMT"/>
              </a:rPr>
              <a:t>90</a:t>
            </a:r>
            <a:r>
              <a:rPr sz="2400">
                <a:solidFill>
                  <a:srgbClr val="173D31"/>
                </a:solidFill>
                <a:latin typeface="BPRHPI+MS-UIGothic"/>
                <a:cs typeface="BPRHPI+MS-UIGothic"/>
              </a:rPr>
              <a:t>后的价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4382325"/>
            <a:ext cx="2829449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TLINM+MUWCRK+ArialMT"/>
                <a:cs typeface="JTLINM+MUWCRK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JTLINM+MUWCRK+ArialMT"/>
                <a:cs typeface="JTLINM+MUWCRK+ArialMT"/>
              </a:rPr>
              <a:t>90</a:t>
            </a:r>
            <a:r>
              <a:rPr sz="2400">
                <a:solidFill>
                  <a:srgbClr val="173D31"/>
                </a:solidFill>
                <a:latin typeface="BPRHPI+MS-UIGothic"/>
                <a:cs typeface="BPRHPI+MS-UIGothic"/>
              </a:rPr>
              <a:t>后的挑与未来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4154" y="2434046"/>
            <a:ext cx="4721907" cy="30454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6875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RKDNWH+TLONHC+Arial-BoldMT"/>
                <a:cs typeface="RKDNWH+TLONHC+Arial-BoldMT"/>
              </a:rPr>
              <a:t>01</a:t>
            </a:r>
          </a:p>
          <a:p>
            <a:pPr marL="0" marR="0">
              <a:lnSpc>
                <a:spcPts val="4688"/>
              </a:lnSpc>
              <a:spcBef>
                <a:spcPts val="1609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RKDNWH+TLONHC+Arial-BoldMT"/>
                <a:cs typeface="RKDNWH+TLONHC+Arial-BoldMT"/>
              </a:rPr>
              <a:t>90</a:t>
            </a:r>
            <a:r>
              <a:rPr sz="4500">
                <a:solidFill>
                  <a:srgbClr val="5E5E5E"/>
                </a:solidFill>
                <a:latin typeface="BPRHPI+MS-UIGothic"/>
                <a:cs typeface="BPRHPI+MS-UIGothic"/>
              </a:rPr>
              <a:t>后的成背景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社会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BPRHPI+MS-UIGothic"/>
                <a:cs typeface="BPRHPI+MS-UIGothic"/>
              </a:rPr>
              <a:t>全球化影响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12734" y="2175883"/>
            <a:ext cx="346949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随着全球化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程加速，</a:t>
            </a:r>
            <a:r>
              <a:rPr sz="1500">
                <a:solidFill>
                  <a:srgbClr val="282828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后成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于一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个信息爆炸的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代，接触到各种外来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文化和技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，形成了开放、多元的性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格特点。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BPRHPI+MS-UIGothic"/>
                <a:cs typeface="BPRHPI+MS-UIGothic"/>
              </a:rPr>
              <a:t>科技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进</a:t>
            </a:r>
            <a:r>
              <a:rPr sz="2000">
                <a:solidFill>
                  <a:srgbClr val="689E5F"/>
                </a:solidFill>
                <a:latin typeface="BPRHPI+MS-UIGothic"/>
                <a:cs typeface="BPRHPI+MS-UIGothic"/>
              </a:rPr>
              <a:t>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833994" y="4600947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互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网、智能手机等科技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品的普及，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282828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后能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更加便捷地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取信息和交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流，增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了他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新能力和社交能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家庭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BPRHPI+MS-UIGothic"/>
                <a:cs typeface="BPRHPI+MS-UIGothic"/>
              </a:rPr>
              <a:t>家庭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结</a:t>
            </a:r>
            <a:r>
              <a:rPr sz="2300" spc="23">
                <a:solidFill>
                  <a:srgbClr val="689E5F"/>
                </a:solidFill>
                <a:latin typeface="BPRHPI+MS-UIGothic"/>
                <a:cs typeface="BPRHPI+MS-UIGothic"/>
              </a:rPr>
              <a:t>构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689E5F"/>
                </a:solidFill>
                <a:latin typeface="BPRHPI+MS-UIGothic"/>
                <a:cs typeface="BPRHPI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39231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随着社会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迁，</a:t>
            </a:r>
            <a:r>
              <a:rPr sz="1500">
                <a:solidFill>
                  <a:srgbClr val="282828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后的家庭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生了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化，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多家庭成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核心家庭或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单亲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家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庭，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种家庭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境可能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后的性格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生一定影响。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BPRHPI+MS-UIGothic"/>
                <a:cs typeface="BPRHPI+MS-UIGothic"/>
              </a:rPr>
              <a:t>家庭教育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689E5F"/>
                </a:solidFill>
                <a:latin typeface="BPRHPI+MS-UIGothic"/>
                <a:cs typeface="BPRHPI+MS-UIGothic"/>
              </a:rPr>
              <a:t>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3923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代家庭教育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念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个性、自主和全面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展，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种教育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念有助于培养</a:t>
            </a:r>
            <a:r>
              <a:rPr sz="1500">
                <a:solidFill>
                  <a:srgbClr val="282828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后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521308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BPRHPI+MS-UIGothic"/>
                <a:cs typeface="BPRHPI+MS-UIGothic"/>
              </a:rPr>
              <a:t>的独立思考和自主能力。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教育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BPRHPI+MS-UIGothic"/>
                <a:cs typeface="BPRHPI+MS-UIGothic"/>
              </a:rPr>
              <a:t>教育改革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随着教育改革的推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，素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教育逐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主流，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种教育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境有助于培养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后的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合素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新精神。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PRHPI+MS-UIGothic"/>
                <a:cs typeface="BPRHPI+MS-UIGothic"/>
              </a:rPr>
              <a:t>校园文化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8878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校园文化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于</a:t>
            </a:r>
            <a:r>
              <a:rPr sz="1350">
                <a:solidFill>
                  <a:srgbClr val="FFFFFF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后的性格形成也有重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要影响，不同的校园文化氛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可能塑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造出不同的性格特点。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275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RKDNWH+TLONHC+Arial-BoldMT"/>
                <a:cs typeface="RKDNWH+TLONHC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3365" y="3757271"/>
            <a:ext cx="4921932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RKDNWH+TLONHC+Arial-BoldMT"/>
                <a:cs typeface="RKDNWH+TLONHC+Arial-BoldMT"/>
              </a:rPr>
              <a:t>90</a:t>
            </a:r>
            <a:r>
              <a:rPr sz="4500">
                <a:solidFill>
                  <a:srgbClr val="5E5E5E"/>
                </a:solidFill>
                <a:latin typeface="BPRHPI+MS-UIGothic"/>
                <a:cs typeface="BPRHPI+MS-UIGothic"/>
              </a:rPr>
              <a:t>后的性格特点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独立自信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770836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后一代通常表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烈的独立意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和自信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度，他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程中接受了更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开放的教育，鼓励自主思考和决策，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易盲从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BPRHPI+MS-UIGothic"/>
                <a:cs typeface="BPRHPI+MS-UIGothic"/>
              </a:rPr>
              <a:t>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89E5F"/>
                </a:solidFill>
                <a:latin typeface="BPRHPI+MS-UIGothic"/>
                <a:cs typeface="BPRHPI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7816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后成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于信息爆炸的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代，他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能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快速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取大量信息，并具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独立思考的能力。他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敢于挑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战传统观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念，不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足于被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接受，而是主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探索和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新。在面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困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和挑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战时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，他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往往展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出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坚韧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不拔的自信，相信自己能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克服困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344F2F"/>
                </a:solidFill>
                <a:latin typeface="BPRHPI+MS-UIGothic"/>
                <a:cs typeface="BPRHPI+MS-UIGothic"/>
              </a:rPr>
              <a:t>并取得成功。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开放多元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576983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后通常具有更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开放和多元的价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，他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更加包容和尊重不同文化和人群，愿意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和接受新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8240" y="243571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事物。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89E5F"/>
                </a:solidFill>
                <a:latin typeface="BPRHPI+MS-UIGothic"/>
                <a:cs typeface="BPRHPI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20800" y="4675358"/>
            <a:ext cx="860759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后成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在一个全球化的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代，他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从小就接触到了来自世界各地的文化和信息。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使得他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更加理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解和尊重不同的文化和人群，愿意与不同背景的人交流和合作。同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，他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也更加敢于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事物，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不拘泥于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的思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方式和行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模式，善于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和接受新的机会和挑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282828"/>
                </a:solidFill>
                <a:latin typeface="BPRHPI+MS-UIGothic"/>
                <a:cs typeface="BPRHP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689E5F"/>
                </a:solidFill>
                <a:latin typeface="BPRHPI+MS-UIGothic"/>
                <a:cs typeface="BPRHPI+MS-UIGothic"/>
              </a:rPr>
              <a:t>新精神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89E5F"/>
                </a:solidFill>
                <a:latin typeface="BPRHPI+MS-UIGothic"/>
                <a:cs typeface="BPRHPI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8595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后通常具有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较强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新意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新精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神，他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敢于挑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战传统观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念，善于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和解决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，追求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新和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PRHPI+MS-UIGothic"/>
                <a:cs typeface="BPRHPI+MS-UIGothic"/>
              </a:rPr>
              <a:t>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13710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GOKFGM+FIBLCP+MicrosoftYaHei"/>
                <a:cs typeface="GOKFGM+FIBLCP+MicrosoftYaHei"/>
              </a:rPr>
              <a:t>90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后的成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长环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境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他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提供了更多的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创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新机会和平台，他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能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借助科技和互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网的力量，快速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取信息和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源，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自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己的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意和想法。他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不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足于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状，渴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望改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和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新，勇于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新的方法和途径，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世界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来更多的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新和</a:t>
            </a:r>
            <a:r>
              <a:rPr sz="1350">
                <a:solidFill>
                  <a:srgbClr val="344F2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344F2F"/>
                </a:solidFill>
                <a:latin typeface="BPRHPI+MS-UIGothic"/>
                <a:cs typeface="BPRHPI+MS-UIGothic"/>
              </a:rPr>
              <a:t>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NABKF+OWRERA+MicrosoftYaHei-Bold"/>
                <a:cs typeface="BNABKF+OWRERA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https://d.book118.com/227155121031006053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RKDNWH+TLONHC+Arial-BoldMT</vt:lpstr>
      <vt:lpstr>BPRHPI+MS-UIGothic</vt:lpstr>
      <vt:lpstr>JTLINM+MUWCRK+ArialMT</vt:lpstr>
      <vt:lpstr>Times New Roman</vt:lpstr>
      <vt:lpstr>SimSun</vt:lpstr>
      <vt:lpstr>GOKFGM+FIBLCP+MicrosoftYaHei</vt:lpstr>
      <vt:lpstr>BNABKF+OWRERA+MicrosoftYaHei-Bold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2024-09-26T23:51:27.510</cp:lastPrinted>
  <dcterms:created xsi:type="dcterms:W3CDTF">2024-09-26T15:51:27Z</dcterms:created>
  <dcterms:modified xsi:type="dcterms:W3CDTF">2024-09-26T15:51:28Z</dcterms:modified>
</cp:coreProperties>
</file>