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92523-42FA-48CE-972E-EB54FBF76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113DC-F658-4508-B680-BFC87A5C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6338A-FB80-4E21-86B9-7DB6537E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4F3F6-D435-49E1-BD6F-3AFE3766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C717C-92E9-4730-AC3A-33F5D0F8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E0BEEC-605B-4E33-9209-B028BA5C9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E94A28-6513-4028-BC1D-BFD5551A2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E5A21-8B35-4504-BE3F-7E066E64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E074A-6260-4109-9566-35E68806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47DE9-45B0-48FE-B4EB-4E5A4528C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1C91E-059F-4050-A2AB-6D8059C5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6054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人力资源管理与团队激励训练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团队建设与沟通协作能力提升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企业文化塑造与传播途径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总结：提升人力资源管理水平，打造高效激励团队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指一个组织或企业中具有劳动能力、能够推动经济和社会发展的人员总和，包括数量和质量两个方面。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人力资源是企业最宝贵的资源之一，对于企业的战略发展、运营管理和创新变革具有至关重要的作用。一个优秀的人力资源管理团队能够为企业吸引、培养和留住优秀人才，提升企业的核心竞争力和市场地位。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制定薪酬福利政策、设计薪酬福利方案、核算薪酬福利等，确保员工的薪酬福利水平与企业发展相协调，增强员工的归属感和满意度。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负责制定招聘计划、发布职位信息、筛选简历、组织面试等招聘工作，确保企业能够吸引到符合岗位要求的优秀人才。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根据企业战略和员工发展需求，制定培训计划、设计培训课程、组织培训活动等，提升员工的专业技能和综合素质。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制定绩效考核标准、组织绩效考核工作、反馈绩效结果等，激励员工积极工作、提高工作效率和质量。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随着数字化、智能化等技术的快速发展，人力资源管理正朝着数字化、平台化、生态化等方向发展，未来将更加注重员工的个性化需求和全面发展。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力资源管理过程中，面临着诸多挑战，如人才短缺、员工流动率高、用工成本上升等。同时，随着新一代员工价值观的转变和多元化需求的增加，如何更好地吸引、培养和留住人才也成为了企业需要解决的重要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通过内部推荐、职位晋升等方式，充分利用现有员工资源。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利用招聘网站、社交媒体、校园招聘等渠道吸引外部人才。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定期评估各招聘渠道的效果，调整投入比例，提高招聘效率。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根据职位要求和候选人简历，快速筛选出符合要求的候选人。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掌握面试过程中的提问、倾听、观察等技巧，准确评估候选人能力。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设计科学合理的面试流程，确保面试的公正性和有效性。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运用心理测试、技能测试等多种手段，全面评估候选人的综合素质。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对候选人的教育背景、工作经历、社会关系等进行全面调查。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将背景调查结果作为选拔决策的重要依据，提高选拔准确性。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833" r="3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针对员工当前的工作内容和未来职业发展，评估其所需技能和知识的差距。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结合员工的工作绩效，识别其能力短板和发展潜力。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考虑员工的个性特质和兴趣爱好，为其推荐适合的培训内容和方式。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设定培训目标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时间与进度安排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668" r="1466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834" b="1383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明确培训的目的和预期成果，确保培训计划与员工发展需求相匹配。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根据员工需求，选择或开发适合的培训课程，包括理论知识、实践操作和案例分析等。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结合员工的学习风格和兴趣，选择线上学习、面授课程、工作坊等多样化的培训方式。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合理规划培训时间和进度，确保员工能够在工作之余有效参与培训。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后续发展规划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评估培训效果及调整策略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通过问卷调查、考试、实际操作等方式，评估员工在培训后的知识掌握和技能提升情况。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对于在培训中表现优秀的员工给予适当的激励和奖励，以提高其参与培训的积极性和动力。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及时收集员工的反馈意见，针对培训过程中存在的问题和不足进行调整和改进。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根据员工的培训效果和职业发展需求，为其制定后续的发展规划和培训计划。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https://d.book118.com/227156054005006041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2024-09-13T16:49:49.495</cp:lastPrinted>
  <dcterms:created xsi:type="dcterms:W3CDTF">2024-09-13T08:49:49Z</dcterms:created>
  <dcterms:modified xsi:type="dcterms:W3CDTF">2024-09-13T08:49:51Z</dcterms:modified>
</cp:coreProperties>
</file>