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9BD39-DFF3-4C2E-A979-5158BD7A4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CBB33-292E-4B69-8AAC-EB981E520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8241E-F49D-4D1C-94F3-37E38E977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C9F63-7405-467D-BAC9-89B13F758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9FD141-66D5-4419-80CA-D38648DF0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EED55E-C114-42B0-8D8A-2745B2FDC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43E290-3E6F-4458-8509-CB1D58E89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0456B-9697-4233-8388-0709EAC49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05905-1D30-4740-A97A-EA3EB21D2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023A5-265D-4754-A4E7-6AD8B41E5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6BE53-596A-40E8-8861-20122E584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56102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感染高热护理问题PPT\n## 1.感染高热的定义与原因\n### 1.1感染高热的定义及其临床表现\n### 1.2感染高热的原因及分类\n### 1.3感染高热的易感人群及影响因素\n## 2.感染高热的诊断与治疗\n### 2.1感染高热的诊断方法与标准\n### 2.2感染高热的治疗原则与措施\n### 2.3感染高热治疗过程中的注意事项\n## 3.感染高热的护理方法与技巧\n### 3.1感染高热的基本护理措施\n### 3.2感染高热的心理护理与沟通技巧\n### 3.3感染高热患者的生活护理与指导\n## 4.感染高热的预防与康复\n### 4.1感染高热的预防措施与方法\n### 4.2感染高热患者的康复指导与建议\n### 4.3感染高热患者的健康教育与健康促进\n## 5.感染高热护理中的伦理与法律问题\n### 5.1感染高热护理中的伦理原则与要求\n### 5.2感染高热护理中的法律责任与风险\n### 5.3感染高热护理中的隐私保护与权益维护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感染高热护理问题PPT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感染高热的定义与原因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感染高热是指由感染引起的体温升高，超过38.5℃（101.3℉）的病症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感染可以是细菌、病毒、真菌或其他微生物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高热是指体温持续在38.5℃（101.3℉）以上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临床表现包括头痛、肌肉疼痛、寒战、乏力、恶心、呕吐等</a:t>
                </a:r>
                <a:endParaRPr/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感染高热可能导致器官功能损害和并发症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如休克、急性呼吸窘迫综合症（ARDS）、多器官功能衰竭（MODS）等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严重时可能危及患者生命</a:t>
                </a:r>
                <a:endParaRPr/>
              </a:p>
            </p:txBody>
          </p:sp>
        </p:grpSp>
        <p:grpSp>
          <p:nvGrpSpPr>
            <p:cNvPr id="18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感染高热可分为急性和慢性两种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急性感染高热通常由细菌感染引起，病程较短，症状较重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慢性感染高热通常由病毒感染引起，病程较长，症状较轻</a:t>
                </a:r>
                <a:endParaRPr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感染高热的定义及其临床表现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感染高热的原因主要包括感染源和易感因素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感染源：如细菌、病毒、真菌等微生物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易感因素：如免疫功能低下、年龄、基础疾病等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根据感染源的不同，感染高热可分为以下几类：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细菌性感染高热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：如肺炎、腹膜炎、败血症等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病毒性感染高热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：如流感、登革热、麻疹等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真菌性感染高热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：如念珠菌感染、曲霉菌感染等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其他微生物感染高热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：如寄生虫感染、立克次体感染等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感染高热的原因及分类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感染高热的易感人群主要包括：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免疫功能低下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的患者：如艾滋病患者、器官移植患者等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：由于免疫功能逐渐减退，容易感染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婴幼儿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：免疫系统尚未完全发育，容易感染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患有基础疾病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的患者：如糖尿病、慢性阻塞性肺疾病（COPD）等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影响感染高热发生的因素包括：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感染源的毒力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：毒力越强，感染后发热的可能性越大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感染途径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：如呼吸道感染、消化道感染等，不同途径感染的风险不同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宿主的免疫功能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：免疫功能越强，抵抗感染的能力越强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：如气候、人口密度等，环境因素可能影响感染高热的发生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感染高热的易感人群及影响因素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感染高热的诊断与治疗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感染高热的诊断主要依据临床表现和实验室检查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临床表现：如头痛、肌肉疼痛、寒战、乏力、恶心、呕吐等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实验室检查：如血常规、C反应蛋白（CRP）、病原学检查等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感染高热的诊断标准：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体温持续在38.5℃（101.3℉）以上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具有感染的临床表现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实验室检查结果支持感染诊断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感染高热的诊断方法与标准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抗感染治疗：根据感染源的种类选择合适的抗生素或抗病毒药物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对症治疗：如降温、止痛、补充液体等</a:t>
                </a:r>
                <a:endParaRPr/>
              </a:p>
            </p:txBody>
          </p:sp>
          <p:sp>
            <p:nvSpPr>
              <p:cNvPr id="24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感染高热的治疗原则是抗感染和对症治疗</a:t>
                </a:r>
                <a:endParaRPr/>
              </a:p>
            </p:txBody>
          </p:sp>
          <p:sp>
            <p:nvSpPr>
              <p:cNvPr id="24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：使用抗生素、抗病毒药物、解热镇痛药等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物理降温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：如冰敷、酒精擦浴等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补充液体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：如输液、口服补液等，以维持水电解质平衡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：如给予高蛋白、高维生素饮食等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：保证充足的休息时间，有利于身体恢复</a:t>
                </a:r>
                <a:endParaRPr/>
              </a:p>
            </p:txBody>
          </p:sp>
          <p:sp>
            <p:nvSpPr>
              <p:cNvPr id="25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感染高热的治疗措施包括：</a:t>
                </a:r>
                <a:endParaRPr/>
              </a:p>
            </p:txBody>
          </p:sp>
          <p:sp>
            <p:nvSpPr>
              <p:cNvPr id="25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感染高热的治疗原则与措施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57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58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9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260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261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在治疗感染高热过程中，应注意药物选择和剂量调整</a:t>
                </a:r>
                <a:endParaRPr/>
              </a:p>
            </p:txBody>
          </p:sp>
          <p:sp>
            <p:nvSpPr>
              <p:cNvPr id="263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根据感染源的种类选择合适的抗生素或抗病毒药物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根据患者的肾功能、肝功能等因素调整药物剂量</a:t>
                </a:r>
                <a:endParaRPr/>
              </a:p>
            </p:txBody>
          </p:sp>
        </p:grpSp>
        <p:grpSp>
          <p:nvGrpSpPr>
            <p:cNvPr id="264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265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应密切观察患者的生命体征和实验室检查结果</a:t>
                </a:r>
                <a:endParaRPr/>
              </a:p>
            </p:txBody>
          </p:sp>
          <p:sp>
            <p:nvSpPr>
              <p:cNvPr id="267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如血常规、C反应蛋白（CRP）、病原学检查等</a:t>
                </a:r>
                <a:endParaRPr/>
              </a:p>
            </p:txBody>
          </p:sp>
        </p:grpSp>
        <p:grpSp>
          <p:nvGrpSpPr>
            <p:cNvPr id="268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269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若患者出现并发症或病情加重，应及时调整治疗方案</a:t>
                </a:r>
                <a:endParaRPr/>
              </a:p>
            </p:txBody>
          </p:sp>
          <p:sp>
            <p:nvSpPr>
              <p:cNvPr id="27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如休克、急性呼吸窘迫综合症（ARDS）、多器官功能衰竭（MODS）等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如感染源扩散、二重感染等</a:t>
                </a:r>
                <a:endParaRPr/>
              </a:p>
            </p:txBody>
          </p:sp>
        </p:grpSp>
      </p:grpSp>
      <p:sp>
        <p:nvSpPr>
          <p:cNvPr id="272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3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感染高热治疗过程中的注意事项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感染高热的护理方法与技巧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感染高热的基本护理措施包括：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监测体温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：定期测量患者的体温，观察体温变化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保持环境清洁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：保持病房整洁，定期消毒，减少感染源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休息与营养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：保证患者充足的休息，给予高蛋白、高维生素饮食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：关心患者，解除患者的焦虑和紧张情绪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对于高热患者，应采取物理降温措施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如冰敷、酒精擦浴等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注意观察患者的反应，避免过度降温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感染高热的基本护理措施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https://d.book118.com/227156102152006043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感染高热护理问题PPT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2024-09-17T21:13:11.534</cp:lastPrinted>
  <dcterms:created xsi:type="dcterms:W3CDTF">2024-09-17T13:13:11Z</dcterms:created>
  <dcterms:modified xsi:type="dcterms:W3CDTF">2024-09-17T13:13:13Z</dcterms:modified>
</cp:coreProperties>
</file>