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A442C-1DCE-44E2-9AD0-460925CCB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17002-C3BF-493E-9105-DDC6C5924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64972-75B6-49C9-910C-B24904766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F61B2-DE75-43BB-B332-AB846D231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9906F-224D-4319-8711-E1209EDAC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485E0-3D4E-4126-B969-3BEE6A08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439B2-BF71-4A66-A05F-553ACAF87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10EFE-72C5-4E8E-9C18-B005976F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F9D75-9293-4685-B60F-E5F7CDEA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DA0A2-655B-4B1C-A8B9-55C32721E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3096F-244F-44B1-8647-236F5B89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0010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计算机病毒的预防及应对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计算机病毒的传播途径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计算机病毒的检测与清除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计算机病毒的应对策略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计算机病毒的定义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计算机病毒是一种恶意软件，通过复制自身在计算机之间或网络中进行传播，从而破坏数据、干扰计算机操作、窃取敏感信息等。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计算机病毒通常隐藏在看似无害的文件或应用程序中，一旦被执行或打开，就会激活病毒并开始破坏活动。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计算机病毒能够自我复制，并通过各种途径传播，如文件共享、电子邮件附件、网络下载等。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隐蔽性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潜伏性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计算机病毒通常隐藏在看似无害的文件中，难以被用户发现。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计算机病毒可以破坏数据、干扰计算机操作、占用系统资源等，造成不同程度的损失。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有些计算机病毒具有潜伏性，只有在特定条件下才会被激活并开始破坏活动。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计算机病毒的特点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063" r="1106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最早的计算机病毒可以追溯到20世纪80年代，当时软盘是主要的存储介质，病毒通过软盘在不同计算机之间传播。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早期病毒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随着互联网的普及，网络病毒开始出现，通过网络下载、电子邮件等方式传播，造成了大规模的破坏。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网络病毒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现代计算机病毒多为混合型，结合了文件病毒、蠕虫、特洛伊木马等特点，具有更强的传播能力和破坏性。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混合型病毒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随着智能手机、平板电脑等移动设备的普及，移动设备病毒也开始出现，成为新的安全隐患。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移动设备病毒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计算机病毒的历史与演变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计算机病毒的传播途径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计算机病毒的传播途径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计算机病毒的预防措施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810" r="481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安装知名的防病毒软件，如Norton、McAfee、ESET等，并保持更新。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配置防病毒软件以自动扫描计算机上的文件和网络流量，以便及时检测和清除病毒。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定期手动运行全盘扫描，确保计算机不受病毒威胁。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安装防病毒软件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在安装软件时，仔细阅读软件的许可协议和安全警告，确保了解软件的来源和功能。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及时更新计算机的操作系统、浏览器、应用程序等软件，以修补已知的安全漏洞。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启用自动更新功能，以便软件开发商发布安全补丁后能够自动下载和安装。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定期更新操作系统和软件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不要随意打开来自未知来源的链接和附件，特别是电子邮件和社交媒体中的链接。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在打开链接或附件之前，使用防病毒软件进行扫描或使用在线服务检查链接的安全性。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谨慎对待包含附件的电子邮件，尤其是.exe、.bat、.vbs等可执行文件类型的附件，避免双击打开。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0933" b="1093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不随意打开未知链接和附件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定期备份重要数据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定期备份重要数据，如文档、照片、电子邮件等，以防数据丢失或被病毒感染破坏。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选择可靠的备份解决方案，如外部硬盘驱动器、云存储或磁带备份，并确保备份数据与计算机隔离，以防止病毒感染备份数据。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在恢复数据之前，使用防病毒软件对备份数据进行扫描，确保没有病毒存在。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https://d.book118.com/227160010136006054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2024-09-29T02:44:47.649</cp:lastPrinted>
  <dcterms:created xsi:type="dcterms:W3CDTF">2024-09-28T18:44:47Z</dcterms:created>
  <dcterms:modified xsi:type="dcterms:W3CDTF">2024-09-28T18:44:49Z</dcterms:modified>
</cp:coreProperties>
</file>