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20874-9497-4608-ABE5-F3C79C2EE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8AE4C-FD20-4FC3-BC53-7767C94FD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AD293-9C61-4195-A3F1-3017573F3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3F46C-A305-4299-A9CE-920A74A21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ECEABB-5EFA-4AC1-9D65-DC26C1243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FD695-37BF-493A-82C5-AD2E06CC7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38EBB9-26E2-47F8-81F4-AE1A9E88D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544C4-70B1-41B7-9757-F832EC32A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A9569-1729-4460-ABCD-23FE38D9F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4A2D4-FCA4-4A71-A144-DCC205749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207BC-CCEC-4A4B-A090-3C6D89510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6002405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设立信息科技发展公司可行性研究报告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技术实力与创新能力评估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运营管理与团队建设方案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风险识别与应对措施制定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总结：设立信息科技发展公司可行性结论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根据权威机构发布的数据，全球信息科技市场规模已达数万亿美元，并以每年数个百分点的速度持续增长。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随着云计算、大数据、人工智能等技术的不断发展和普及，信息科技市场将继续保持强劲增长势头。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目前，全球信息科技市场呈现多元化竞争格局，包括国际知名企业和众多初创公司在内的各类企业竞相角逐。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国际知名企业如微软、谷歌、亚马逊等凭借强大的技术实力和市场份额占据领先地位，而初创公司则以创新能力和灵活性为优势不断挑战现有市场格局。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包括各行各业的企业，如金融、制造、零售等，他们对信息科技解决方案的需求不断增长，以提升业务效率和创新能力。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政府机构在数字化转型过程中，对信息科技服务的需求也日益增加，如智慧城市、电子政务等领域。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随着智能设备的普及和互联网的发展，个人用户对信息科技产品的需求也在不断增加，如智能手机、个人电脑等。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个人用户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随着技术的不断进步和创新，新的信息科技产品和服务将不断涌现，如5G、物联网、区块链等新兴技术将带来新的市场机遇。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企业和政府机构在数字化转型过程中，对信息科技服务的需求将持续增加，推动行业快速发展。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随着全球化的深入发展，信息科技公司将有更多机会拓展海外市场，实现国际化发展。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成为国际领先的信息科技解决方案提供商，以创新技术和卓越服务推动社会进步。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致力于为客户提供高效、安全、可靠的信息科技解决方案，创造价值并提升竞争力。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公司愿景和使命阐述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" r="12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优质服务与支持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建立完善的客户服务体系，提供及时、专业的技术支持和解决方案。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聚焦前沿技术，持续投入研发，保持技术领先地位。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深入了解客户需求，提供个性化的解决方案，满足不同行业的特定需求。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核心竞争力识别与构建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现有产品线优化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持续改进现有产品，提高性能和质量，满足不断变化的市场需求。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新产品线开发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关注市场趋势和技术发展，积极开发新产品线，拓展业务领域。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与产业链上下游企业建立紧密合作关系，共同推动行业发展。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产品线规划及拓展策略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运用多种营销手段，扩大市场份额，提高客户满意度。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国际化战略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积极拓展海外市场，提升国际竞争力。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塑造独特品牌形象，提升品牌知名度和美誉度。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建立客户关系管理系统，深入了解客户需求，提供个性化服务。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市场营销策略部署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技术实力与创新能力评估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公司拥有一支高素质、专业化的研发团队，包括项目经理、系统架构师、软件工程师、测试工程师等，具备丰富的行业经验和技能。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研发团队规模与结构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研发团队成员精通多种编程语言和技术框架，具备大数据处理、云计算、人工智能等领域的深厚技术功底，能够应对复杂的技术挑战。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团队注重技术创新和自主研发，不断跟踪新技术发展趋势，积极尝试新技术应用，提高公司产品和服务的核心竞争力。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研发团队组成及技术水平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自主知识产权情况介绍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公司重视知识产权管理工作，建立了完善的知识产权管理体系，包括知识产权申请、维护、保护等方面，确保公司知识产权的完整性和安全性。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知识产权管理体系建设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公司已申请多项发明专利和实用新型专利，其中部分专利已获得授权，保护了公司的核心技术和创新成果。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专利申请与授权情况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公司已登记多项软件著作权，涵盖了公司自主研发的软件产品，确保了公司在软件领域的合法权益。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软件著作权登记情况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创新产出指标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公司以专利申请数、软件著作权登记数等作为创新产出指标，衡量公司的创新成果和技术水平。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创新效益指标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公司通过新产品销售收入占比、新技术应用带来的成本节约等效益指标，评估技术创新对公司经营业绩的贡献。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创新投入指标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公司注重研发投入，将研发经费占销售收入的比重作为重要指标，确保公司有足够的资金支持技术创新活动。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创新能力评价指标体系构建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https://d.book118.com/227160024054006033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2024-09-06T17:45:35.089</cp:lastPrinted>
  <dcterms:created xsi:type="dcterms:W3CDTF">2024-09-06T09:45:35Z</dcterms:created>
  <dcterms:modified xsi:type="dcterms:W3CDTF">2024-09-06T09:45:37Z</dcterms:modified>
</cp:coreProperties>
</file>