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3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D9CBE96-D801-4D19-A46D-960755B835C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8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8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7D32BC-235D-41FD-9CAA-BA2437BDC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3BEC78-463C-4EAF-B2CD-9EC16EB59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B04047-C7B7-4C66-8887-08C48123B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3C1698-283C-4A4F-A366-0FC0E1A52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069A1F-B1BD-464B-8898-3AEE89118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4B1778-E215-41AA-8793-8895E48D5E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4D507D-4AB7-4174-81FF-516D904C8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5A62CA-841B-41F1-A52F-EBB4F14D9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E00DA2-D288-4042-8E14-E714DC020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7712CF-C740-439E-8865-851F2D85C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54EBD4-1891-4783-98CB-D4CADBE8B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13F1DDA-AE85-4241-A543-681DD5AA917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3FD11C8-84EB-4C50-A015-4F57383A23A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160033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学校安全管理制度规范修订培训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学校安全管理制度规范修订培训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修订前的准备工作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制度修订与审批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制度执行与监督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制度效果的评估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学校安全管理制度规范修订培训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修订前的问题与挑战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存在漏洞和不足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调研与总结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培训的必要性和目标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提高执行与监督效果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达到法律法规要求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学校安全管理制度的修订意义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提升安全管理效率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保障师生安全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修订前的问题与挑战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学校安全管理制度的修订是为了解决旧制度存在的漏洞和不足，提升安全管理水平，确保教育环境安全稳定。学校安全管理的重要性不言而喻，因此修订前需要进行充分的调研和总结，以找出问题的根源并提出解决方案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修订的目标与原则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优化流程 提高执行效率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提高学校安全管理效率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确保合规性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遵循法律法规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建立安全保障体系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保障师生的安全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全面解析制度内容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学校安全管理制度的概述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重点解析修订难点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修订的重点和难点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建立执行监督机制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制度的执行与监督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制度的执行与监督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为了保证学校安全管理制度的有效执行，必须建立完善的执行与监督机制。只有规范的执行和严格的监督，才能真正保障师生的安全。通过培训，提高相关人员对制度的认知和执行能力，实现制度的落地生根。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修订前的准备工作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发现问题和症结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制定修订计划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调研与诊断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分析学校安全管理的现状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制度修订小组组建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成员选拔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成员的选拔和培训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职责权限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修订小组的职责和权限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协作分工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分工与协作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修订计划的制定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节点安排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时间节点的安排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任务分工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各阶段的任务分工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风险策略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风险应对策略的明确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知识的传授与培训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学校安全管理制度的修订需要团队具备最新的法规与政策知识，掌握修订的技巧与方法是关键的一环。此外，团队之间的建设以及合作精神的培养也是不可或缺的。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团队建设与合作精神的培养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沟通与协作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加强沟通与协作能力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工作机制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建立有效的工作机制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团队凝聚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培养团队凝聚力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制度修订与审批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https://d.book118.com/227160033011006055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学校安全管理制度规范修订培训</vt:lpstr>
      <vt:lpstr>目录</vt:lpstr>
      <vt:lpstr>第1章 学校安全管理制度规范修订培训</vt:lpstr>
      <vt:lpstr>简介</vt:lpstr>
      <vt:lpstr> </vt:lpstr>
      <vt:lpstr>修订的目标与原则</vt:lpstr>
      <vt:lpstr>培训内容</vt:lpstr>
      <vt:lpstr>制度的执行与监督</vt:lpstr>
      <vt:lpstr>第二章 修订前的准备工作</vt:lpstr>
      <vt:lpstr>调研与诊断</vt:lpstr>
      <vt:lpstr>制度修订小组组建</vt:lpstr>
      <vt:lpstr>修订计划的制定</vt:lpstr>
      <vt:lpstr>知识的传授与培训</vt:lpstr>
      <vt:lpstr>团队建设与合作精神的培养</vt:lpstr>
      <vt:lpstr>第三章 制度修订与审批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2024-09-29T14:38:02.176</cp:lastPrinted>
  <dcterms:created xsi:type="dcterms:W3CDTF">2024-09-29T06:38:02Z</dcterms:created>
  <dcterms:modified xsi:type="dcterms:W3CDTF">2024-09-29T06:38:04Z</dcterms:modified>
</cp:coreProperties>
</file>