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7D33E-AA9C-4EDD-8BF1-47F35A838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393E4-C2A2-4A6A-855B-8563AC686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D3D51-AC6F-43B2-903B-33C488BE0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1C875-F60B-49EB-AEF3-7F9162D9A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FB4D82-71E6-4013-8190-6D28D47A2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F21C18-553B-4CE5-A623-AEA50CECC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21B73D-3445-4026-8FEF-0AC5947D9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8E3DF-D438-4C11-9BAE-30983D4E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18AAA-B06E-4214-8B38-400604ABF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267ED-D917-4270-9B7C-75C142D0C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25640-1454-4FE0-8265-BFCB24348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61013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心理健康实验总结报告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验证心理健康理论的正确性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通过实验，验证心理健康理论的正确性和有效性，推动心理健康领域的发展。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评估心理健康干预措施的效果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通过实验，对不同干预措施在改善心理健康方面的效果进行评估，为后续的心理健康工作提供依据。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探究心理健康问题的成因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通过实验，深入了解影响心理健康的各种因素，为预防和解决心理健康问题提供思路。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选取一定数量的学生作为实验对象，探究学生心理健康问题的成因和干预措施的效果。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职场人群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社区居民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选取一定数量的职场人群作为实验对象，研究职场环境对心理健康的影响以及相应的干预措施。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选取一定数量的社区居民作为实验对象，了解社区居民的心理健康状况和影响因素。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实验对象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通过发放问卷调查表，了解实验对象的心理健康状况、生活环境、生活习惯等相关信息，为后续的数据分析提供依据。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将实验对象随机分为实验组和对照组，对实验组采取相应的干预措施，对照组不采取任何干预，通过对比两组实验对象的心理健康状况来评估干预措施的效果。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随机对照实验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通过观察实验对象的言行举止、情绪变化等指标，评估其心理健康状况和干预措施的效果。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采用描述性统计、t检验、方差分析等方法对实验数据进行处理和分析。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数据来源于实验参与者填写的问卷和心理量表，以及实验过程中收集的行为和生理数据。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数据处理流程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数据经过筛选、清洗、编码等步骤，确保数据的准确性和可靠性。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58" r="9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结果图表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通过图表、表格等形式展示实验结果，包括平均值、标准差、百分比等统计指标。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利用数据可视化工具，如折线图、柱状图、饼图等，直观地呈现实验结果。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结果对比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将实验组与对照组的结果进行对比，突出实验效果和差异性。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结果展示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解读方法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根据实验目的和假设，结合数据分析结果，对实验结果进行解读。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解读内容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解读实验结果的意义、影响和潜在原因，探讨实验结果与已有研究的联系和区别。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解读结论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根据解读结果，得出实验结论，总结实验效果和意义，以及对未来的研究方向提出建议。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https://d.book118.com/227161013046006051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2024-09-24T07:30:06.790</cp:lastPrinted>
  <dcterms:created xsi:type="dcterms:W3CDTF">2024-09-23T23:30:06Z</dcterms:created>
  <dcterms:modified xsi:type="dcterms:W3CDTF">2024-09-23T23:30:08Z</dcterms:modified>
</cp:coreProperties>
</file>