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679597-F51B-41F7-9DB0-18339D27F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3E6F33-B7F3-4866-84DA-B89D54398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CA6C0-3A34-4672-9A20-E016B7316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C28A38-4AF5-41B0-99FE-27C0CC494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C3FA75-677D-477F-B10B-FC82CDA6D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8A9DAA-E29A-478E-BDC9-146809BB7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22959E1-7D2D-46CC-87A5-108CCF7C9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07CD26-9505-428C-B3DF-3EFDAFD8D1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6F778D-F644-45EF-95EC-AB6FAD9DD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61857-CA79-46A1-A716-154DB901D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BACAF0-0B01-487A-8FB1-108140044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7161146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肝硬化护理查房病例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肝硬化护理知识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病例护理过程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年龄：52岁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籍贯：中国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乏力、食欲减退、腹胀、黄疸、出血倾向等。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主要症状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慢性病程，逐渐发展。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肝功能检查、影像学检查等。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有无其他疾病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高血压、糖尿病等。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曾接受过抗病毒治疗、保肝治疗等。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肝硬化护理知识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日常护理要点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保证充足的休息时间，避免过度劳累，根据病情适当活动。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关注患者的心理状态，给予关心和支持，帮助患者保持乐观的心态。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保持皮肤清洁干燥，预防皮肤感染和褥疮。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定期记录患者症状、体征及病情变化，及时向医生反馈。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皮肤护理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营养均衡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控制钠盐摄入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限制饮酒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遵循少量多餐原则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饮食护理建议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提供高热量、高蛋白质、高维生素的食物，以满足患者的营养需求。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避免高盐食品，控制钠盐摄入量，减轻腹水等并发症。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禁止饮酒，以免加重肝脏负担。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避免暴饮暴食，遵循少量多餐的原则，减轻消化系统负担。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观察患者有无呕血、黑便等症状，及时就医处理。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上消化道出血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注意个人卫生，保持室内空气流通，预防感染。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注意观察患者意识状态、行为表现等，及时发现肝性脑病的迹象。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定期监测电解质水平，发现异常及时处理。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并发症预防和处理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病例护理过程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https://d.book118.com/227161146140006040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2024-09-13T06:32:17.863</cp:lastPrinted>
  <dcterms:created xsi:type="dcterms:W3CDTF">2024-09-12T22:32:17Z</dcterms:created>
  <dcterms:modified xsi:type="dcterms:W3CDTF">2024-09-12T22:32:19Z</dcterms:modified>
</cp:coreProperties>
</file>