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D36D8-EE56-4070-A268-65F00C0A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AC7C4-54DE-4C38-86F6-0D7A947D4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6A40B-A0CB-4D51-930D-282C5DFF0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440C1-5ADC-47CA-9597-DAEE6FB8B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5BA64-2EF7-4E5F-9DFD-37FF8564D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C6709-9219-4B5D-AABF-F7677145C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19514-2C2B-4243-BFEB-EFE49DC5A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2CC79-DE34-43C8-ABA3-C5801BFE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D5A05-7F32-423A-A458-E568E452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153B3-9A33-40EC-9C8B-7EF3B5DFC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3F8E9-43FC-4808-A9A9-0558F5EA4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413300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解决个人职业生涯中的职场竞争压力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职场竞争压力概述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提升核心竞争力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应对职场挑战的策略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寻求支持与帮助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职场竞争压力概述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定义与来源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职场竞争压力是指在职场中，个人为了获得更好的职业发展和成功，所面对的各种竞争和挑战所带来的心理压力。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来源：职场竞争压力主要来源于同事之间的竞争、工作量的压力、时间和效率的要求、职业发展的不确定性等方面。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3179" r="1317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2417" r="1241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个人的能力、经验、技能、学历、人际关系等都会对职场竞争压力产生影响。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90" b="24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组织的规模、文化、结构、领导风格、管理制度等也会对员工的职场竞争压力产生影响。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行业发展趋势、市场需求变化、政策法规调整等外部环境因素也会对职场竞争压力产生影响。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表现形式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484" r="1448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工作效率下降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在持续的职场竞争压力下，个人可能会感到疲惫不堪，工作效率下降。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人际关系紧张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职场竞争压力可能导致同事之间的关系紧张，合作不顺畅，甚至产生冲突。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情绪不稳定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职场竞争压力可能导致个人情绪波动，产生焦虑、烦躁、失落等负面情绪。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缺乏自信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长期的职场竞争压力可能使个人对自己的能力和价值产生怀疑，缺乏自信。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了解自身优势与不足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列出自己的技能、知识和经验，分析在哪些方面具有优势。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通过反思和接受他人反馈，识别自身存在的不足和需要改进的地方。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评估自己在团队中的角色和贡献，以及与他人合作的能力。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明确职业目标和发展方向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分析目标职位所需的技能、知识和经验，找出自己与目标之间的差距。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了解所在行业和市场趋势，关注新兴技术和领域的发展动态。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确定自己的长期职业目标和短期发展目标。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4205" r="14205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制定个人成长计划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根据自身优势和不足，制定针对性的个人成长计划。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主动寻求反馈和建议，不断调整和优化个人成长计划。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设定可量化的目标和时间表，确保计划的可执行性和可衡量性。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积极参加培训、研讨会等活动，不断提升自己的专业技能和知识水平。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提升核心竞争力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定期参加专业培训、研讨会和工作坊，保持对行业动态和最新技术的了解。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主动寻求项目机会，将所学知识应用于实际工作中，不断积累经验。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专业技能认证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考取与职业相关的专业认证，证明自己的专业能力和知识水平。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沟通能力培养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用简洁明了的语言表达自己的观点和想法，避免模糊不清或含糊其辞。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反馈与互动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鼓励团队成员之间的积极反馈和互动，建立良好的沟通氛围。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耐心倾听他人的观点和意见，理解他人的需求和关切。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https://d.book118.com/227164133005006043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2024-09-16T15:36:04.288</cp:lastPrinted>
  <dcterms:created xsi:type="dcterms:W3CDTF">2024-09-16T07:36:04Z</dcterms:created>
  <dcterms:modified xsi:type="dcterms:W3CDTF">2024-09-16T07:36:06Z</dcterms:modified>
</cp:coreProperties>
</file>