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E5B44-67B7-49AE-89B9-3BAAF025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70B17-C60D-4B50-B8BC-0E80E1AE6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3AF59-1BED-424D-B089-B4EF2344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2089C-E713-41B8-9BBB-5A9B665C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14FCD-13C5-47D0-ADD2-DE311EF6E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4ADB1-D2C9-4622-B8FC-D1C5E3E7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003F7-8F2A-483B-9E40-5F721F96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01CC5-37A1-45F3-A453-05B78B74D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A1E22-1644-498B-8DC2-614EBF8F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96F27-83E1-4BFB-934B-A81165BF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4E54E-E0A5-4049-AD06-F9BCABFC2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5020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49培训如何提高员工的团队领导能力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团队领导能力的概念与内涵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提高员工团队领导能力的培训方法与手段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员工团队领导能力提升的实践案例分享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49培训旨在通过专业的教学和实践，使员工能够更好地担任团队领导的角色，提高团队的协作和效率。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随着企业规模的扩大和业务的复杂化，对员工的团队领导能力提出了更高的要求。通过培训，可以使员工更好地适应企业发展的需求。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提升员工团队领导能力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增强员工的领导力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通过培训，员工可以学习到领导和管理团队的方法和技巧，从而更好地担任更高层次的职责。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提高团队的协作能力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团队领导能力不仅仅是领导者的能力，也是团队成员之间的协作能力。通过培训，可以提高团队成员之间的沟通和协作能力，从而提高整个团队的效率。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促进企业的长远发展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优秀的团队领导能力是企业长远发展的重要保障。通过培训，可以培养出更多具备团队领导能力的优秀员工，为企业的未来发展奠定坚实的基础。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团队领导能力的概念与内涵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团队领导能力是指引导和激励团队成员共同实现团队目标的能力。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团队目标导向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团队文化与氛围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通过建立和维护高效的团队协作和沟通机制，促进团队成员之间的合作与协调。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塑造积极向上的团队文化和氛围，提高团队成员的归属感和凝聚力。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团队领导能力的核心要素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124" r="61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能够制定清晰、可实现的团队目标，并对目标进行有效的分解和监控。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在复杂多变的情境下，能够迅速做出合理决策，并承担相应的责任。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与团队成员保持畅通有效的沟通，理解他们的需求和期望，促进信息的共享和传递。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通过物质和精神激励手段，激发团队成员的积极性和创造力，提高团队的整体绩效。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团队领导能力建立在个人领导力基础之上，个人领导力是团队领导能力的核心组成部分。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个人领导力是基础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相对于个人领导力而言，团队领导能力更加注重对团队整体的把握和引领，是个人领导力在团队层面的升华和拓展。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团队领导力是升华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个人领导力和团队领导能力相辅相成、相互促进。优秀的个人领导力有助于提升团队领导能力，而强大的团队领导能力也会对个人领导力产生积极的影响。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二者相辅相成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团队领导能力与个人领导力的关系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提高员工团队领导能力的培训方法与手段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26" b="45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56" b="112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领导力理论学习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通过课程讲解、阅读领导力相关书籍等方式，使员工掌握领导力基本理念、原则和方法。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团队管理知识学习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学习团队管理、团队建设、团队沟通等相关知识，帮助员工理解如何更好地领导和管理团队。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心理学与行为学知识学习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了解心理学和行为学在团队管理中的应用，掌握员工激励、情绪管理等方面的技巧。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让员工参与团队项目，担任一定的领导角色，通过实践锻炼其团队领导能力。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117" r="201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团队项目实践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组织领导力挑战活动，如户外拓展、团队竞赛等，使员工在挑战中提升领导能力。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领导力挑战活动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定期对员工的领导表现进行反馈和指导，帮助员工发现自身不足并制定改进计划。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实践锻炼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邀请具有丰富领导经验的优秀领导者分享成功案例，让员工了解成功的领导方法和经验。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分析团队领导失败的案例，探讨失败原因和教训，帮助员工避免类似错误。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组织员工对案例进行讨论和反思，提炼出适用于自身团队的领导方法和策略。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案例讨论与反思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进行团队领导模拟演练，包括团队决策、冲突解决、沟通协调等场景，提高员工的应变能力和领导力。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设计领导力相关的角色扮演场景，让员工扮演不同角色，体验领导者和被领导者的感受和需求。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教练指导与点评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在角色扮演和模拟演练过程中，教练给予指导和点评，帮助员工发现自身不足并改进。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角色扮演与模拟演练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培训内容的设计与实施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https://d.book118.com/227165020061006052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2024-09-25T21:04:10.235</cp:lastPrinted>
  <dcterms:created xsi:type="dcterms:W3CDTF">2024-09-25T13:04:10Z</dcterms:created>
  <dcterms:modified xsi:type="dcterms:W3CDTF">2024-09-25T13:04:12Z</dcterms:modified>
</cp:coreProperties>
</file>