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9BFCC-9F8A-4FA8-BB3E-94D6CB27A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90070-05C5-47D8-96BB-B56441D13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33651-3C91-4F28-B46F-0898E796A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FDDF9D-C644-43C0-9D69-EBD0D8612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8ED8E1-E29A-4CFC-A0AE-BEF2E6721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4C3CBB-A25F-4E71-AD64-71E51E805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2112E4-F3EA-47A4-BC59-4B7B16AF8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DBBFAC-407B-49D0-96EF-43E0FBE8A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70240-2AC1-4DB3-BAD0-C0F072CCD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4B1E5-6A40-4E48-87E0-17441B100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60668-FBBA-4C58-BB0A-53C2E1CE4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6610513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《驱动元件及控制》ppt课件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驱动元件概述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驱动元件的工作原理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驱动元件的控制技术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驱动元件的选型与设计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驱动元件的维护与保养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驱动元件概述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驱动元件是用于转换能源并产生机械运动的装置，根据工作原理和应用场景，可分为电动、气动、液压等类型。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元件是机械设备中的重要组成部分，其作用是将能源转换为机械能，从而驱动机械设备运动。根据工作原理和应用场景，驱动元件可以分为电动、气动、液压、气压等类型。电动驱动元件通过电能转换为旋转或直线运动的机械能，气动和液压驱动元件则通过压缩气体或液体的压力转换为机械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驱动元件的定义与分类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驱动元件广泛应用于工业、汽车、航空航天、医疗器械等领域，是实现机械设备运动的关键部件。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元件在各种领域中都有广泛的应用。在工业领域中，驱动元件被用于自动化生产线、机器人、传动系统等，实现高效、精准的运动控制。在汽车领域，驱动元件如发动机、变速器、传动轴等是实现车辆行驶的关键部件。在航空航天领域，驱动元件用于控制飞机和航天器的起飞、降落和姿态调整。在医疗器械领域，驱动元件用于精密手术器械、康复设备等，提高医疗效果和患者舒适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驱动元件的应用领域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随着技术的不断发展，驱动元件正朝着高效、节能、小型化、智能化的方向发展。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能源危机和环保意识的提高，高效、节能的驱动元件成为未来的发展趋势。新型的驱动元件材料和设计将进一步提高能源利用效率和设备性能，减少能源浪费和排放。同时，随着微电子和传感器技术的发展，小型化的驱动元件能够更好地适应空间受限的应用场景。智能化是驱动元件未来发展的重要方向，通过集成传感器和控制器，实现驱动元件的远程监控、故障诊断和自动控制等功能，提高设备的可靠性和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驱动元件的发展趋势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驱动元件的工作原理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18" r="1661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920" r="1892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电机的工作原理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利用磁场和电流在电机内部产生转矩，使电机旋转。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利用交流电在电机内部产生旋转磁场，使电机旋转。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利用磁阻效应或磁滞效应，使电机产生步进运动。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利用伺服系统控制电机的运动，实现精确的位置和速度控制。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直流电机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交流电机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步进电机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伺服电机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21" r="1682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液压传动利用液体（液压油）作为工作介质，通过液压泵将动力源的机械能转换为液体的压力能，再通过液压缸或液压马达将液体的压力能转换为机械能，从而实现驱动和控制。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液压传动的优点包括：能够在高负载和高转速下传递大功率，具有较好的缓冲和减震性能，能够实现精确的速度和位置控制等。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液压传动的工作原理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气压传动利用气体（压缩空气）作为工作介质，通过气瓶或空气压缩机将气体的压力能转换为机械能，再通过气缸或气马达将气体的压力能转换为机械能，从而实现驱动和控制。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气压传动的优点包括：能够在低负载和低转速下传递小功率，具有较好的防爆和防火性能，能够实现简单的速度和位置控制等。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44" r="26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气压传动的工作原理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452" r="244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74" r="324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电磁驱动的工作原理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电磁驱动的优点包括：结构简单、响应速度快、控制精度高等。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电磁驱动利用磁场和电流的作用，通过电磁铁产生吸引力或排斥力，从而实现驱动和控制。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驱动元件的控制技术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通过改变电机的输入电压或电流，实现对电机速度和方向的精确控制。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直流电机控制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458" b="3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交流电机控制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步进电机控制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73" r="146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利用变频器和控制器实现对交流电机速度和方向的精确控制。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通过控制电机各相的通电顺序和脉冲数量，实现电机的步进运动。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电机控制技术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https://d.book118.com/227166105133006026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2024-08-31T23:36:02.613</cp:lastPrinted>
  <dcterms:created xsi:type="dcterms:W3CDTF">2024-08-31T15:36:02Z</dcterms:created>
  <dcterms:modified xsi:type="dcterms:W3CDTF">2024-08-31T15:36:04Z</dcterms:modified>
</cp:coreProperties>
</file>