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E27BBF-42D1-4236-905F-1D01B1CE23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60BBD-EB3E-4A95-81EF-A6D8B872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0F43F-CF23-4045-AA7F-DCB34311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1676B-F86E-4DB7-814D-375D51731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75DA8-E801-4864-B9B2-9C1061650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CF96C-FE38-41D6-8A28-BCBC6CC6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FDF4F-B62F-4688-989F-93671941B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82BDC-937C-492A-839B-A0A7BF422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6CF67-8F61-4CE4-AF13-AE5ACF7C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1D067-1FF1-4ABE-A2D0-E287E6921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4BB77-F1CD-45A5-AD27-EE2E5F8F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B6206-922D-4B0A-8BF7-3E8F7E0B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66D6FD-B817-471B-8645-77E2B21E21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383EEA-950C-486E-9F2A-DB7383C7A16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616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教学培训如何应对人工智能挑战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人工智能教学策略探讨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人工智能教学实践指导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人工智能教学培训总结与展望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人工智能教学培训概述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人工智能教学培训意义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人工智能技术正在逐渐渗透到教育领域，教师需要充分掌握人工智能知识以应对教学挑战，并提高教学效果。因此，人工智能教学培训的重要性和必要性备受关注。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人工智能教学培训目标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深入了解人工智能相关知识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提高教师对人工智能技术的认识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加强教师信息化教学能力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培养教师适应未来教育发展的能力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学习如何将人工智能融入教学活动中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探索人工智能在教学中的具体应用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人工智能在教学中的应用案例分享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写作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虚拟实验室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教师如何利用人工智能技术提升教学效果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在线教学工具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人工智能基础知识介绍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语音识别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人工智能教学培训方法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便捷灵活的学习方式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分享最新教学技术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研讨会和讲座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真实场景模拟训练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实践操作和案例分析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师生共同成长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互动讨论和交流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人工智能教学培训的未来展望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随着人工智能技术的不断发展，人工智能教学培训将在未来扮演更为重要的角色。教师将更加深入地了解和运用人工智能技术，创新教学方式，个性化学习将更加普及，学生能够享受到更优质的教育资源。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什么是人工智能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人工智能是指通过计算机技术模拟人类智能的理论、方法、技术和应用系统。发展历程可以追溯到上世纪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50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年代，主要包括符号主义、连接主义和统计学习等核心概念和技术的发展。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智能辅助教学、个性化学习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自动评估、学习路径推荐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模拟实验、实时反馈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人工智能算法和模型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训练数据有标签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基于奖励的学习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训练数据无标签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无监督学习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拓展教学边界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虚拟实验室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远程教学技术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促进教育创新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跨界融合教育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数字化教学资源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优化学生成绩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智能评估系统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学习路径优化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人工智能在教育中的价值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智能教辅工具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如何选择合适的算法应用于教学中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应用人工智能算法于教学过程中，需要考虑算法的复杂度、适用场景、数据需求等因素。监督学习适用于有标签数据的场景，无监督学习适合无标签数据的情况，强化学习适用于基于奖励的学习任务。综合考虑这些因素，选择合适的算法才能更好地发挥人工智能在教育中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人工智能教学案例分享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人工智能在语文教学中的应用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提高听说写作能力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语音识别技术如何辅助语文教学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提高作文评估效率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智能评阅系统在语文作文批改中的应用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个性化学习路径设计和智能辅导系统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根据学习情况调整学习路径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提供定制化学习建议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人工智能在数学教学中的应用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数学推理和解题思路的人工智能模拟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根据学生不同能力制定个性化解题方案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提供数学题目智能化辅导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人工智能在编程教学中的应用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人工智能编程学习平台的特点和优势在于提供个性化学习体验，帮助学生快速掌握编程技能。项目实践案例分析则展示了人工智能在编程教学中的实际应用效果。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人工智能在跨学科教学中的应用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创新教学模式，提升学科整合能力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跨学科教学中人工智能技术的融合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促进知识跨界融合，培养综合能力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人工智能如何促进学科之间的交叉与创新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人工智能技术的不断发展已经深刻影响了教学培训领域。教育者需要不断更新自己的教学方法，积极应用人工智能技术，以更好地应对未来的挑战。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人工智能教学策略探讨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https://d.book118.com/227166164011006055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教学培训如何应对人工智能挑战</vt:lpstr>
      <vt:lpstr>目录</vt:lpstr>
      <vt:lpstr>第1章 人工智能教学培训概述</vt:lpstr>
      <vt:lpstr> </vt:lpstr>
      <vt:lpstr>人工智能教学培训目标</vt:lpstr>
      <vt:lpstr>人工智能教学培训内容</vt:lpstr>
      <vt:lpstr>人工智能教学培训方法</vt:lpstr>
      <vt:lpstr>人工智能教学培训的未来展望</vt:lpstr>
      <vt:lpstr>第2章 人工智能基础知识</vt:lpstr>
      <vt:lpstr> </vt:lpstr>
      <vt:lpstr>人工智能的应用领域</vt:lpstr>
      <vt:lpstr>人工智能算法和模型</vt:lpstr>
      <vt:lpstr>人工智能在教育中的价值</vt:lpstr>
      <vt:lpstr>如何选择合适的算法应用于教学中</vt:lpstr>
      <vt:lpstr>第3章 人工智能教学案例分享</vt:lpstr>
      <vt:lpstr>人工智能在语文教学中的应用</vt:lpstr>
      <vt:lpstr>人工智能在数学教学中的应用</vt:lpstr>
      <vt:lpstr> </vt:lpstr>
      <vt:lpstr>人工智能在跨学科教学中的应用</vt:lpstr>
      <vt:lpstr>结语</vt:lpstr>
      <vt:lpstr>第4章 人工智能教学策略探讨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2024-09-29T14:42:44.860</cp:lastPrinted>
  <dcterms:created xsi:type="dcterms:W3CDTF">2024-09-29T06:42:44Z</dcterms:created>
  <dcterms:modified xsi:type="dcterms:W3CDTF">2024-09-29T06:42:46Z</dcterms:modified>
</cp:coreProperties>
</file>