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28052-E313-4EAE-967D-82F09AD60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524FC-D37C-4FD4-A276-DEA0F2A67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A6B2A-A384-4C64-AF83-983CE8BC6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00629-7293-44B6-A6B1-7E2930AC1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F1C862-0A02-47BE-8C50-DF9A951C1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4A9E7-6168-49EE-B8F1-7893C15B9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949C84-6778-45DF-B69D-2580B8998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6DFF1-CD04-42EC-AD62-50FDA88AD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BC117-908C-41D2-BBD3-14865F0B5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30501-996C-4EC0-86AC-F421572A1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F46A1-8695-4980-995A-09DD4D5A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200004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2023年建筑企业会计年终总结报告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2023年财务状况概览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成本费用分析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税务情况总结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总结2023年度建筑企业会计工作情况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分析存在的问题和不足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提出改进措施和建议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630" r="156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建筑企业会计工作面临新的挑战和机遇，需要不断适应市场变化，提高工作效率和质量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2023年是建筑行业面临诸多挑战的一年，市场竞争激烈，项目难度增加，成本压力增大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2023年财务状况概览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收入情况总结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在2023年度，本建筑企业实现总收入达到XX元，相比去年增长了XX%。其中，主营业务收入为XX元，其他业务收入为XX元。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利润情况分析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在扣除各项成本和税费后，本年度实现净利润为XX元，同比增长了XX%。具体来看，营业利润为XX元，投资收益为XX元，营业外收支净额为XX元。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收入与利润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67" r="95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63" r="229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截至2023年12月31日，本企业资产总额达到XX元，其中流动资产为XX元，固定资产为XX元。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资产状况概述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同期，本企业负债总额为XX元，其中短期借款为XX元，长期借款为XX元。资产负债率为XX%，相比去年有所下降。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负债情况分析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资产与负债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所有者权益状况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本年度所有者权益总额为XX元，其中实收资本为XX元，资本公积为XX元，未分配利润为XX元。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股东回报情况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本年度共向股东分配股利XX元，占净利润的XX%。股利支付率为XX%，与去年保持一致。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所有者权益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成本费用分析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是指与特定产品或服务直接相关的成本，如材料成本、人工成本等。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详细列举了各类材料（如钢筋、水泥、沙石等）的采购价格、用量以及总成本。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对不同工种的人员工资、加班费、社保等进行了分类统计，并计算出总人工成本。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是指与特定产品或服务间接相关的成本，如管理费用、销售费用等。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列举了办公费、差旅费、交通费等各项管理费用的明细及总计。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管理费用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列出了广告费、业务招待费、售后服务费等销售环节产生的费用。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销售费用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是指与企业日常经营活动期间产生的费用，如财务费用、税费等。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期间费用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包括贷款利息、汇兑损益、金融机构手续费等。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财务费用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列举了企业所得税、增值税、附加税等各类税费的计提和缴纳情况。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期间费用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税务情况总结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根据国家税收政策和公司经营情况，本年度应纳税额为1000万元，其中包括企业所得税、增值税、个人所得税等。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由于公司存在一些非正常支出和不合规发票等问题，经过税务机关核定，纳税调整后应纳税额为800万元。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本年度应纳税额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纳税调整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本年度应纳税额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08" b="7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为降低公司税负，本年度进行了税务筹划，通过合理安排业务结构和税收优惠政策，有效减少了税额支出。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针对公司存在的税务问题，进行了税务优化工作，包括规范发票管理、加强内部控制等措施，提高了公司的税务合规性和税收风险意识。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税务筹划与优化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税务风险控制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通过分析公司经营情况和税收政策变化，及时发现和识别潜在的税务风险点，如发票管理不规范、税款计算不准确等。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针对识别出的税务风险点，采取相应的风险应对措施，如加强内部控制、规范发票管理、及时调整税收政策等，有效控制了公司的税务风险。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资金管理回顾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https://d.book118.com/227200004046006051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2024-09-24T07:31:56.984</cp:lastPrinted>
  <dcterms:created xsi:type="dcterms:W3CDTF">2024-09-23T23:31:57Z</dcterms:created>
  <dcterms:modified xsi:type="dcterms:W3CDTF">2024-09-23T23:31:59Z</dcterms:modified>
</cp:coreProperties>
</file>